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58" r:id="rId4"/>
    <p:sldId id="268" r:id="rId5"/>
    <p:sldId id="276" r:id="rId6"/>
    <p:sldId id="275" r:id="rId7"/>
    <p:sldId id="259" r:id="rId8"/>
    <p:sldId id="267" r:id="rId9"/>
    <p:sldId id="262" r:id="rId10"/>
    <p:sldId id="269" r:id="rId11"/>
    <p:sldId id="263" r:id="rId12"/>
    <p:sldId id="264" r:id="rId13"/>
    <p:sldId id="265" r:id="rId14"/>
    <p:sldId id="266" r:id="rId15"/>
    <p:sldId id="271" r:id="rId16"/>
    <p:sldId id="272" r:id="rId17"/>
    <p:sldId id="273" r:id="rId18"/>
    <p:sldId id="27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>
        <p:scale>
          <a:sx n="80" d="100"/>
          <a:sy n="80" d="100"/>
        </p:scale>
        <p:origin x="-138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D6A410-378E-48AE-B238-B47E6418B5E4}" type="doc">
      <dgm:prSet loTypeId="urn:microsoft.com/office/officeart/2005/8/layout/default" loCatId="Inbox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17C687A-B180-4171-8078-1A5EFCB18BA8}">
      <dgm:prSet/>
      <dgm:spPr/>
      <dgm:t>
        <a:bodyPr/>
        <a:lstStyle/>
        <a:p>
          <a:r>
            <a:rPr lang="en-US"/>
            <a:t>Time Series</a:t>
          </a:r>
        </a:p>
      </dgm:t>
    </dgm:pt>
    <dgm:pt modelId="{C92CCB02-E8F1-490B-8E65-863A0392AA29}" type="parTrans" cxnId="{61401F7C-A1B6-4005-B8E7-B6C13C5623D4}">
      <dgm:prSet/>
      <dgm:spPr/>
      <dgm:t>
        <a:bodyPr/>
        <a:lstStyle/>
        <a:p>
          <a:endParaRPr lang="en-US"/>
        </a:p>
      </dgm:t>
    </dgm:pt>
    <dgm:pt modelId="{A1133C05-851A-4AFF-9000-96F0D8538178}" type="sibTrans" cxnId="{61401F7C-A1B6-4005-B8E7-B6C13C5623D4}">
      <dgm:prSet/>
      <dgm:spPr/>
      <dgm:t>
        <a:bodyPr/>
        <a:lstStyle/>
        <a:p>
          <a:endParaRPr lang="en-US"/>
        </a:p>
      </dgm:t>
    </dgm:pt>
    <dgm:pt modelId="{F723D178-3F21-4490-B342-93A647D4034E}">
      <dgm:prSet/>
      <dgm:spPr/>
      <dgm:t>
        <a:bodyPr/>
        <a:lstStyle/>
        <a:p>
          <a:r>
            <a:rPr lang="en-US" dirty="0"/>
            <a:t>Ranking</a:t>
          </a:r>
        </a:p>
      </dgm:t>
    </dgm:pt>
    <dgm:pt modelId="{692ED897-BD73-4287-B2E1-AFE8AE5C7F7B}" type="parTrans" cxnId="{814AFA42-13B3-4B8C-84D5-BA5CDF7EBBA0}">
      <dgm:prSet/>
      <dgm:spPr/>
      <dgm:t>
        <a:bodyPr/>
        <a:lstStyle/>
        <a:p>
          <a:endParaRPr lang="en-US"/>
        </a:p>
      </dgm:t>
    </dgm:pt>
    <dgm:pt modelId="{11987C1C-CB3E-49A7-97A0-D7F80AF9CD9D}" type="sibTrans" cxnId="{814AFA42-13B3-4B8C-84D5-BA5CDF7EBBA0}">
      <dgm:prSet/>
      <dgm:spPr/>
      <dgm:t>
        <a:bodyPr/>
        <a:lstStyle/>
        <a:p>
          <a:endParaRPr lang="en-US"/>
        </a:p>
      </dgm:t>
    </dgm:pt>
    <dgm:pt modelId="{84ACBF1D-EA8E-42A0-8CFD-291CE46D191F}">
      <dgm:prSet/>
      <dgm:spPr/>
      <dgm:t>
        <a:bodyPr/>
        <a:lstStyle/>
        <a:p>
          <a:r>
            <a:rPr lang="en-US" dirty="0"/>
            <a:t>Part-To-Whole</a:t>
          </a:r>
        </a:p>
      </dgm:t>
    </dgm:pt>
    <dgm:pt modelId="{BF8C7E1B-FB55-4CEB-BA1F-56DBCA84DED5}" type="parTrans" cxnId="{B3C69D61-0785-45BF-BCBD-72C7922733B1}">
      <dgm:prSet/>
      <dgm:spPr/>
      <dgm:t>
        <a:bodyPr/>
        <a:lstStyle/>
        <a:p>
          <a:endParaRPr lang="en-US"/>
        </a:p>
      </dgm:t>
    </dgm:pt>
    <dgm:pt modelId="{1E0FC6F2-1514-45C9-9EE6-D97DC7C485E4}" type="sibTrans" cxnId="{B3C69D61-0785-45BF-BCBD-72C7922733B1}">
      <dgm:prSet/>
      <dgm:spPr/>
      <dgm:t>
        <a:bodyPr/>
        <a:lstStyle/>
        <a:p>
          <a:endParaRPr lang="en-US"/>
        </a:p>
      </dgm:t>
    </dgm:pt>
    <dgm:pt modelId="{67828CC3-1F51-4581-A039-F5A069CCBFB3}">
      <dgm:prSet/>
      <dgm:spPr/>
      <dgm:t>
        <a:bodyPr/>
        <a:lstStyle/>
        <a:p>
          <a:r>
            <a:rPr lang="en-US"/>
            <a:t>Deviation</a:t>
          </a:r>
        </a:p>
      </dgm:t>
    </dgm:pt>
    <dgm:pt modelId="{BDB99B84-6176-43B9-BEF0-EB41C07F5152}" type="parTrans" cxnId="{9FE1C1DC-FD09-4940-8790-066582CD9F6D}">
      <dgm:prSet/>
      <dgm:spPr/>
      <dgm:t>
        <a:bodyPr/>
        <a:lstStyle/>
        <a:p>
          <a:endParaRPr lang="en-US"/>
        </a:p>
      </dgm:t>
    </dgm:pt>
    <dgm:pt modelId="{1BDA05D8-A9A1-44B6-8B66-910F2BA8FB16}" type="sibTrans" cxnId="{9FE1C1DC-FD09-4940-8790-066582CD9F6D}">
      <dgm:prSet/>
      <dgm:spPr/>
      <dgm:t>
        <a:bodyPr/>
        <a:lstStyle/>
        <a:p>
          <a:endParaRPr lang="en-US"/>
        </a:p>
      </dgm:t>
    </dgm:pt>
    <dgm:pt modelId="{A201CA62-CA54-4DB8-9463-DC16B65E9B4E}">
      <dgm:prSet/>
      <dgm:spPr/>
      <dgm:t>
        <a:bodyPr/>
        <a:lstStyle/>
        <a:p>
          <a:r>
            <a:rPr lang="en-US"/>
            <a:t>Distribution</a:t>
          </a:r>
        </a:p>
      </dgm:t>
    </dgm:pt>
    <dgm:pt modelId="{62C782F5-0C87-4A18-97E2-E08954BED55E}" type="parTrans" cxnId="{246B04F9-FB39-42BC-8C99-3A347C9E6C56}">
      <dgm:prSet/>
      <dgm:spPr/>
      <dgm:t>
        <a:bodyPr/>
        <a:lstStyle/>
        <a:p>
          <a:endParaRPr lang="en-US"/>
        </a:p>
      </dgm:t>
    </dgm:pt>
    <dgm:pt modelId="{F48D69F4-C5E7-4C49-A6C3-A353ECB34643}" type="sibTrans" cxnId="{246B04F9-FB39-42BC-8C99-3A347C9E6C56}">
      <dgm:prSet/>
      <dgm:spPr/>
      <dgm:t>
        <a:bodyPr/>
        <a:lstStyle/>
        <a:p>
          <a:endParaRPr lang="en-US"/>
        </a:p>
      </dgm:t>
    </dgm:pt>
    <dgm:pt modelId="{A4C72EC2-E2CA-42B9-9861-DF7CDA7383EC}">
      <dgm:prSet/>
      <dgm:spPr/>
      <dgm:t>
        <a:bodyPr/>
        <a:lstStyle/>
        <a:p>
          <a:r>
            <a:rPr lang="en-US"/>
            <a:t>Correlation</a:t>
          </a:r>
        </a:p>
      </dgm:t>
    </dgm:pt>
    <dgm:pt modelId="{C55D239B-5A6F-4493-9CB6-3C5C8A62DEBF}" type="parTrans" cxnId="{54FCAC03-8D86-466A-87BE-59A1698FD07F}">
      <dgm:prSet/>
      <dgm:spPr/>
      <dgm:t>
        <a:bodyPr/>
        <a:lstStyle/>
        <a:p>
          <a:endParaRPr lang="en-US"/>
        </a:p>
      </dgm:t>
    </dgm:pt>
    <dgm:pt modelId="{4941B2DF-BC21-4C3E-AD76-7C013F59EA84}" type="sibTrans" cxnId="{54FCAC03-8D86-466A-87BE-59A1698FD07F}">
      <dgm:prSet/>
      <dgm:spPr/>
      <dgm:t>
        <a:bodyPr/>
        <a:lstStyle/>
        <a:p>
          <a:endParaRPr lang="en-US"/>
        </a:p>
      </dgm:t>
    </dgm:pt>
    <dgm:pt modelId="{D814C142-4BF9-46AF-B5D7-A73144C1E393}">
      <dgm:prSet/>
      <dgm:spPr/>
      <dgm:t>
        <a:bodyPr/>
        <a:lstStyle/>
        <a:p>
          <a:r>
            <a:rPr lang="en-US"/>
            <a:t>Comparison</a:t>
          </a:r>
        </a:p>
      </dgm:t>
    </dgm:pt>
    <dgm:pt modelId="{0A62C229-780D-4959-A845-EC518B1C4B29}" type="parTrans" cxnId="{6438ED28-54B3-457B-8B13-471F0527C0CF}">
      <dgm:prSet/>
      <dgm:spPr/>
      <dgm:t>
        <a:bodyPr/>
        <a:lstStyle/>
        <a:p>
          <a:endParaRPr lang="en-US"/>
        </a:p>
      </dgm:t>
    </dgm:pt>
    <dgm:pt modelId="{F158099E-46F9-489A-9AA6-EB899D13FF74}" type="sibTrans" cxnId="{6438ED28-54B3-457B-8B13-471F0527C0CF}">
      <dgm:prSet/>
      <dgm:spPr/>
      <dgm:t>
        <a:bodyPr/>
        <a:lstStyle/>
        <a:p>
          <a:endParaRPr lang="en-US"/>
        </a:p>
      </dgm:t>
    </dgm:pt>
    <dgm:pt modelId="{D65ED73B-93D2-413B-853C-E89E2DDA0F79}" type="pres">
      <dgm:prSet presAssocID="{F1D6A410-378E-48AE-B238-B47E6418B5E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F11FB4-9121-4663-A36A-118E521DA92E}" type="pres">
      <dgm:prSet presAssocID="{D17C687A-B180-4171-8078-1A5EFCB18BA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FBFF13-946C-42F3-B91D-063A9457624E}" type="pres">
      <dgm:prSet presAssocID="{A1133C05-851A-4AFF-9000-96F0D8538178}" presName="sibTrans" presStyleCnt="0"/>
      <dgm:spPr/>
    </dgm:pt>
    <dgm:pt modelId="{E7192C05-7009-4E77-AEE9-28D580F0ED58}" type="pres">
      <dgm:prSet presAssocID="{F723D178-3F21-4490-B342-93A647D4034E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657B9F-2361-4BC2-BA3C-5E0F927DC0F7}" type="pres">
      <dgm:prSet presAssocID="{11987C1C-CB3E-49A7-97A0-D7F80AF9CD9D}" presName="sibTrans" presStyleCnt="0"/>
      <dgm:spPr/>
    </dgm:pt>
    <dgm:pt modelId="{09A9BE77-58EB-43D8-A1F3-3E9B585E3BC7}" type="pres">
      <dgm:prSet presAssocID="{84ACBF1D-EA8E-42A0-8CFD-291CE46D191F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8A5324-08A1-413E-B59B-7C38F60FB320}" type="pres">
      <dgm:prSet presAssocID="{1E0FC6F2-1514-45C9-9EE6-D97DC7C485E4}" presName="sibTrans" presStyleCnt="0"/>
      <dgm:spPr/>
    </dgm:pt>
    <dgm:pt modelId="{18B43DBC-E6AD-4502-BE26-D3D20767B66C}" type="pres">
      <dgm:prSet presAssocID="{67828CC3-1F51-4581-A039-F5A069CCBFB3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3EA7A2-7256-4F52-8E3D-C60AFBD49923}" type="pres">
      <dgm:prSet presAssocID="{1BDA05D8-A9A1-44B6-8B66-910F2BA8FB16}" presName="sibTrans" presStyleCnt="0"/>
      <dgm:spPr/>
    </dgm:pt>
    <dgm:pt modelId="{B396A509-4F05-48D6-AE43-659A82507E2B}" type="pres">
      <dgm:prSet presAssocID="{A201CA62-CA54-4DB8-9463-DC16B65E9B4E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1DA943-9DC0-4F91-BA06-2B0F60F397DE}" type="pres">
      <dgm:prSet presAssocID="{F48D69F4-C5E7-4C49-A6C3-A353ECB34643}" presName="sibTrans" presStyleCnt="0"/>
      <dgm:spPr/>
    </dgm:pt>
    <dgm:pt modelId="{2E3E8BC2-7D6C-4F22-ACC1-CCBC6E8238A5}" type="pres">
      <dgm:prSet presAssocID="{A4C72EC2-E2CA-42B9-9861-DF7CDA7383EC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196FCF-936D-48D9-9D0F-33E650DBAF60}" type="pres">
      <dgm:prSet presAssocID="{4941B2DF-BC21-4C3E-AD76-7C013F59EA84}" presName="sibTrans" presStyleCnt="0"/>
      <dgm:spPr/>
    </dgm:pt>
    <dgm:pt modelId="{4B765751-DDF5-40C8-AC5D-830102C14CDD}" type="pres">
      <dgm:prSet presAssocID="{D814C142-4BF9-46AF-B5D7-A73144C1E393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5E222D-86AD-478B-86F9-260DBA456A88}" type="presOf" srcId="{A201CA62-CA54-4DB8-9463-DC16B65E9B4E}" destId="{B396A509-4F05-48D6-AE43-659A82507E2B}" srcOrd="0" destOrd="0" presId="urn:microsoft.com/office/officeart/2005/8/layout/default"/>
    <dgm:cxn modelId="{F5F55F0B-05C6-4CF8-BB44-23D059551F7C}" type="presOf" srcId="{A4C72EC2-E2CA-42B9-9861-DF7CDA7383EC}" destId="{2E3E8BC2-7D6C-4F22-ACC1-CCBC6E8238A5}" srcOrd="0" destOrd="0" presId="urn:microsoft.com/office/officeart/2005/8/layout/default"/>
    <dgm:cxn modelId="{B3C69D61-0785-45BF-BCBD-72C7922733B1}" srcId="{F1D6A410-378E-48AE-B238-B47E6418B5E4}" destId="{84ACBF1D-EA8E-42A0-8CFD-291CE46D191F}" srcOrd="2" destOrd="0" parTransId="{BF8C7E1B-FB55-4CEB-BA1F-56DBCA84DED5}" sibTransId="{1E0FC6F2-1514-45C9-9EE6-D97DC7C485E4}"/>
    <dgm:cxn modelId="{D52C2E4B-BFE5-4DD7-B7BD-52DFDE03804F}" type="presOf" srcId="{D17C687A-B180-4171-8078-1A5EFCB18BA8}" destId="{D9F11FB4-9121-4663-A36A-118E521DA92E}" srcOrd="0" destOrd="0" presId="urn:microsoft.com/office/officeart/2005/8/layout/default"/>
    <dgm:cxn modelId="{B615D380-0253-4E64-9250-5CA98EFA1E71}" type="presOf" srcId="{D814C142-4BF9-46AF-B5D7-A73144C1E393}" destId="{4B765751-DDF5-40C8-AC5D-830102C14CDD}" srcOrd="0" destOrd="0" presId="urn:microsoft.com/office/officeart/2005/8/layout/default"/>
    <dgm:cxn modelId="{F7687C0E-3649-4055-9762-69814188B6B3}" type="presOf" srcId="{F723D178-3F21-4490-B342-93A647D4034E}" destId="{E7192C05-7009-4E77-AEE9-28D580F0ED58}" srcOrd="0" destOrd="0" presId="urn:microsoft.com/office/officeart/2005/8/layout/default"/>
    <dgm:cxn modelId="{150F679B-6FE3-4945-8CC0-88DE02C55C84}" type="presOf" srcId="{67828CC3-1F51-4581-A039-F5A069CCBFB3}" destId="{18B43DBC-E6AD-4502-BE26-D3D20767B66C}" srcOrd="0" destOrd="0" presId="urn:microsoft.com/office/officeart/2005/8/layout/default"/>
    <dgm:cxn modelId="{61401F7C-A1B6-4005-B8E7-B6C13C5623D4}" srcId="{F1D6A410-378E-48AE-B238-B47E6418B5E4}" destId="{D17C687A-B180-4171-8078-1A5EFCB18BA8}" srcOrd="0" destOrd="0" parTransId="{C92CCB02-E8F1-490B-8E65-863A0392AA29}" sibTransId="{A1133C05-851A-4AFF-9000-96F0D8538178}"/>
    <dgm:cxn modelId="{9FE1C1DC-FD09-4940-8790-066582CD9F6D}" srcId="{F1D6A410-378E-48AE-B238-B47E6418B5E4}" destId="{67828CC3-1F51-4581-A039-F5A069CCBFB3}" srcOrd="3" destOrd="0" parTransId="{BDB99B84-6176-43B9-BEF0-EB41C07F5152}" sibTransId="{1BDA05D8-A9A1-44B6-8B66-910F2BA8FB16}"/>
    <dgm:cxn modelId="{6438ED28-54B3-457B-8B13-471F0527C0CF}" srcId="{F1D6A410-378E-48AE-B238-B47E6418B5E4}" destId="{D814C142-4BF9-46AF-B5D7-A73144C1E393}" srcOrd="6" destOrd="0" parTransId="{0A62C229-780D-4959-A845-EC518B1C4B29}" sibTransId="{F158099E-46F9-489A-9AA6-EB899D13FF74}"/>
    <dgm:cxn modelId="{73067B5D-FBE6-414C-A3EC-5D8027290566}" type="presOf" srcId="{F1D6A410-378E-48AE-B238-B47E6418B5E4}" destId="{D65ED73B-93D2-413B-853C-E89E2DDA0F79}" srcOrd="0" destOrd="0" presId="urn:microsoft.com/office/officeart/2005/8/layout/default"/>
    <dgm:cxn modelId="{AC03C7C7-3445-4959-B22F-DF47DD8F251A}" type="presOf" srcId="{84ACBF1D-EA8E-42A0-8CFD-291CE46D191F}" destId="{09A9BE77-58EB-43D8-A1F3-3E9B585E3BC7}" srcOrd="0" destOrd="0" presId="urn:microsoft.com/office/officeart/2005/8/layout/default"/>
    <dgm:cxn modelId="{814AFA42-13B3-4B8C-84D5-BA5CDF7EBBA0}" srcId="{F1D6A410-378E-48AE-B238-B47E6418B5E4}" destId="{F723D178-3F21-4490-B342-93A647D4034E}" srcOrd="1" destOrd="0" parTransId="{692ED897-BD73-4287-B2E1-AFE8AE5C7F7B}" sibTransId="{11987C1C-CB3E-49A7-97A0-D7F80AF9CD9D}"/>
    <dgm:cxn modelId="{246B04F9-FB39-42BC-8C99-3A347C9E6C56}" srcId="{F1D6A410-378E-48AE-B238-B47E6418B5E4}" destId="{A201CA62-CA54-4DB8-9463-DC16B65E9B4E}" srcOrd="4" destOrd="0" parTransId="{62C782F5-0C87-4A18-97E2-E08954BED55E}" sibTransId="{F48D69F4-C5E7-4C49-A6C3-A353ECB34643}"/>
    <dgm:cxn modelId="{54FCAC03-8D86-466A-87BE-59A1698FD07F}" srcId="{F1D6A410-378E-48AE-B238-B47E6418B5E4}" destId="{A4C72EC2-E2CA-42B9-9861-DF7CDA7383EC}" srcOrd="5" destOrd="0" parTransId="{C55D239B-5A6F-4493-9CB6-3C5C8A62DEBF}" sibTransId="{4941B2DF-BC21-4C3E-AD76-7C013F59EA84}"/>
    <dgm:cxn modelId="{06B0FD31-D6DB-431E-8272-424D4D28153F}" type="presParOf" srcId="{D65ED73B-93D2-413B-853C-E89E2DDA0F79}" destId="{D9F11FB4-9121-4663-A36A-118E521DA92E}" srcOrd="0" destOrd="0" presId="urn:microsoft.com/office/officeart/2005/8/layout/default"/>
    <dgm:cxn modelId="{3E7519F3-DB6A-437C-8635-F40965ABFA7C}" type="presParOf" srcId="{D65ED73B-93D2-413B-853C-E89E2DDA0F79}" destId="{BEFBFF13-946C-42F3-B91D-063A9457624E}" srcOrd="1" destOrd="0" presId="urn:microsoft.com/office/officeart/2005/8/layout/default"/>
    <dgm:cxn modelId="{9B1BF289-4136-4A0C-AD0E-2A0BE4B3C65F}" type="presParOf" srcId="{D65ED73B-93D2-413B-853C-E89E2DDA0F79}" destId="{E7192C05-7009-4E77-AEE9-28D580F0ED58}" srcOrd="2" destOrd="0" presId="urn:microsoft.com/office/officeart/2005/8/layout/default"/>
    <dgm:cxn modelId="{34BD8935-85E5-40D1-9EBC-0AD494448CBB}" type="presParOf" srcId="{D65ED73B-93D2-413B-853C-E89E2DDA0F79}" destId="{CC657B9F-2361-4BC2-BA3C-5E0F927DC0F7}" srcOrd="3" destOrd="0" presId="urn:microsoft.com/office/officeart/2005/8/layout/default"/>
    <dgm:cxn modelId="{F90B309F-B75C-4C2F-B653-1C73210F4A8A}" type="presParOf" srcId="{D65ED73B-93D2-413B-853C-E89E2DDA0F79}" destId="{09A9BE77-58EB-43D8-A1F3-3E9B585E3BC7}" srcOrd="4" destOrd="0" presId="urn:microsoft.com/office/officeart/2005/8/layout/default"/>
    <dgm:cxn modelId="{6F0CAC0F-C958-4976-A01F-6DFF7627822A}" type="presParOf" srcId="{D65ED73B-93D2-413B-853C-E89E2DDA0F79}" destId="{928A5324-08A1-413E-B59B-7C38F60FB320}" srcOrd="5" destOrd="0" presId="urn:microsoft.com/office/officeart/2005/8/layout/default"/>
    <dgm:cxn modelId="{D150C57C-0F25-4FAE-BA76-92BD804B644D}" type="presParOf" srcId="{D65ED73B-93D2-413B-853C-E89E2DDA0F79}" destId="{18B43DBC-E6AD-4502-BE26-D3D20767B66C}" srcOrd="6" destOrd="0" presId="urn:microsoft.com/office/officeart/2005/8/layout/default"/>
    <dgm:cxn modelId="{ACAE1371-72F7-4F2A-BDF2-FB8E66C21EB6}" type="presParOf" srcId="{D65ED73B-93D2-413B-853C-E89E2DDA0F79}" destId="{B33EA7A2-7256-4F52-8E3D-C60AFBD49923}" srcOrd="7" destOrd="0" presId="urn:microsoft.com/office/officeart/2005/8/layout/default"/>
    <dgm:cxn modelId="{95AA52E5-9855-4438-A6D9-B2DDB4C26829}" type="presParOf" srcId="{D65ED73B-93D2-413B-853C-E89E2DDA0F79}" destId="{B396A509-4F05-48D6-AE43-659A82507E2B}" srcOrd="8" destOrd="0" presId="urn:microsoft.com/office/officeart/2005/8/layout/default"/>
    <dgm:cxn modelId="{7AACAA47-3F79-4C05-A8C0-A519A141C1EC}" type="presParOf" srcId="{D65ED73B-93D2-413B-853C-E89E2DDA0F79}" destId="{7B1DA943-9DC0-4F91-BA06-2B0F60F397DE}" srcOrd="9" destOrd="0" presId="urn:microsoft.com/office/officeart/2005/8/layout/default"/>
    <dgm:cxn modelId="{99D94C94-38BE-46A1-AD1A-4CA80F0156C0}" type="presParOf" srcId="{D65ED73B-93D2-413B-853C-E89E2DDA0F79}" destId="{2E3E8BC2-7D6C-4F22-ACC1-CCBC6E8238A5}" srcOrd="10" destOrd="0" presId="urn:microsoft.com/office/officeart/2005/8/layout/default"/>
    <dgm:cxn modelId="{329EF803-6FDA-4581-A2A7-E5C540D712C0}" type="presParOf" srcId="{D65ED73B-93D2-413B-853C-E89E2DDA0F79}" destId="{18196FCF-936D-48D9-9D0F-33E650DBAF60}" srcOrd="11" destOrd="0" presId="urn:microsoft.com/office/officeart/2005/8/layout/default"/>
    <dgm:cxn modelId="{7EC769ED-0540-4838-9324-C903AD6797EC}" type="presParOf" srcId="{D65ED73B-93D2-413B-853C-E89E2DDA0F79}" destId="{4B765751-DDF5-40C8-AC5D-830102C14CDD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79A179-2CFC-49F8-9BB4-D4081D5AEFE1}" type="doc">
      <dgm:prSet loTypeId="urn:microsoft.com/office/officeart/2005/8/layout/vList2" loCatId="Inbox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AA478AB-0755-451F-9DC6-D05385C4677B}">
      <dgm:prSet/>
      <dgm:spPr/>
      <dgm:t>
        <a:bodyPr/>
        <a:lstStyle/>
        <a:p>
          <a:r>
            <a:rPr lang="en-US"/>
            <a:t>Schematics</a:t>
          </a:r>
        </a:p>
      </dgm:t>
    </dgm:pt>
    <dgm:pt modelId="{AE0EC29E-D7CE-4A25-BC30-134E6733C01A}" type="parTrans" cxnId="{943FE49C-9967-49F7-9931-B3918E8668EF}">
      <dgm:prSet/>
      <dgm:spPr/>
      <dgm:t>
        <a:bodyPr/>
        <a:lstStyle/>
        <a:p>
          <a:endParaRPr lang="en-US"/>
        </a:p>
      </dgm:t>
    </dgm:pt>
    <dgm:pt modelId="{146F8FE7-2DB0-467D-A843-68DE7B890FBA}" type="sibTrans" cxnId="{943FE49C-9967-49F7-9931-B3918E8668EF}">
      <dgm:prSet/>
      <dgm:spPr/>
      <dgm:t>
        <a:bodyPr/>
        <a:lstStyle/>
        <a:p>
          <a:endParaRPr lang="en-US"/>
        </a:p>
      </dgm:t>
    </dgm:pt>
    <dgm:pt modelId="{6032E948-3E4C-40B8-BC2B-8B635AB6826A}">
      <dgm:prSet/>
      <dgm:spPr/>
      <dgm:t>
        <a:bodyPr/>
        <a:lstStyle/>
        <a:p>
          <a:r>
            <a:rPr lang="en-US"/>
            <a:t>Illustrations</a:t>
          </a:r>
        </a:p>
      </dgm:t>
    </dgm:pt>
    <dgm:pt modelId="{D98877F5-D9C3-48D0-9E04-F2EB4FFC8C8A}" type="parTrans" cxnId="{0F915AD7-FD22-4BBC-B5A1-E191D938D106}">
      <dgm:prSet/>
      <dgm:spPr/>
      <dgm:t>
        <a:bodyPr/>
        <a:lstStyle/>
        <a:p>
          <a:endParaRPr lang="en-US"/>
        </a:p>
      </dgm:t>
    </dgm:pt>
    <dgm:pt modelId="{31982E81-0D40-4FDF-AA46-B0708DE46156}" type="sibTrans" cxnId="{0F915AD7-FD22-4BBC-B5A1-E191D938D106}">
      <dgm:prSet/>
      <dgm:spPr/>
      <dgm:t>
        <a:bodyPr/>
        <a:lstStyle/>
        <a:p>
          <a:endParaRPr lang="en-US"/>
        </a:p>
      </dgm:t>
    </dgm:pt>
    <dgm:pt modelId="{647100D8-D4E1-48D4-B235-87FF5C35F878}">
      <dgm:prSet/>
      <dgm:spPr/>
      <dgm:t>
        <a:bodyPr/>
        <a:lstStyle/>
        <a:p>
          <a:r>
            <a:rPr lang="en-US" dirty="0"/>
            <a:t>Flow Charts</a:t>
          </a:r>
        </a:p>
      </dgm:t>
    </dgm:pt>
    <dgm:pt modelId="{F317F14D-5C10-4EEB-86CB-C88219205606}" type="parTrans" cxnId="{7A2C6378-F858-4509-90BD-043DAE11D53B}">
      <dgm:prSet/>
      <dgm:spPr/>
      <dgm:t>
        <a:bodyPr/>
        <a:lstStyle/>
        <a:p>
          <a:endParaRPr lang="en-US"/>
        </a:p>
      </dgm:t>
    </dgm:pt>
    <dgm:pt modelId="{245877F5-1C05-4D82-8F83-44625E38F549}" type="sibTrans" cxnId="{7A2C6378-F858-4509-90BD-043DAE11D53B}">
      <dgm:prSet/>
      <dgm:spPr/>
      <dgm:t>
        <a:bodyPr/>
        <a:lstStyle/>
        <a:p>
          <a:endParaRPr lang="en-US"/>
        </a:p>
      </dgm:t>
    </dgm:pt>
    <dgm:pt modelId="{676DC839-23BE-4C4C-B768-33252B09B1B9}" type="pres">
      <dgm:prSet presAssocID="{CF79A179-2CFC-49F8-9BB4-D4081D5AEFE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5780AA-95F8-49EA-A32A-EA55960A24FA}" type="pres">
      <dgm:prSet presAssocID="{EAA478AB-0755-451F-9DC6-D05385C4677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F50668-F056-4B4C-BADE-FD05B68617F3}" type="pres">
      <dgm:prSet presAssocID="{146F8FE7-2DB0-467D-A843-68DE7B890FBA}" presName="spacer" presStyleCnt="0"/>
      <dgm:spPr/>
    </dgm:pt>
    <dgm:pt modelId="{9A33BB72-EC56-46FE-BB77-C3A743255BBA}" type="pres">
      <dgm:prSet presAssocID="{6032E948-3E4C-40B8-BC2B-8B635AB6826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841096-FA5A-4D96-B4B3-E8A2F2247E33}" type="pres">
      <dgm:prSet presAssocID="{31982E81-0D40-4FDF-AA46-B0708DE46156}" presName="spacer" presStyleCnt="0"/>
      <dgm:spPr/>
    </dgm:pt>
    <dgm:pt modelId="{14A5A318-F1BA-4B8B-8009-76B9D2F393A7}" type="pres">
      <dgm:prSet presAssocID="{647100D8-D4E1-48D4-B235-87FF5C35F87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2C6378-F858-4509-90BD-043DAE11D53B}" srcId="{CF79A179-2CFC-49F8-9BB4-D4081D5AEFE1}" destId="{647100D8-D4E1-48D4-B235-87FF5C35F878}" srcOrd="2" destOrd="0" parTransId="{F317F14D-5C10-4EEB-86CB-C88219205606}" sibTransId="{245877F5-1C05-4D82-8F83-44625E38F549}"/>
    <dgm:cxn modelId="{0F915AD7-FD22-4BBC-B5A1-E191D938D106}" srcId="{CF79A179-2CFC-49F8-9BB4-D4081D5AEFE1}" destId="{6032E948-3E4C-40B8-BC2B-8B635AB6826A}" srcOrd="1" destOrd="0" parTransId="{D98877F5-D9C3-48D0-9E04-F2EB4FFC8C8A}" sibTransId="{31982E81-0D40-4FDF-AA46-B0708DE46156}"/>
    <dgm:cxn modelId="{943FE49C-9967-49F7-9931-B3918E8668EF}" srcId="{CF79A179-2CFC-49F8-9BB4-D4081D5AEFE1}" destId="{EAA478AB-0755-451F-9DC6-D05385C4677B}" srcOrd="0" destOrd="0" parTransId="{AE0EC29E-D7CE-4A25-BC30-134E6733C01A}" sibTransId="{146F8FE7-2DB0-467D-A843-68DE7B890FBA}"/>
    <dgm:cxn modelId="{853CC20D-D389-4D32-85FD-C92C885EF431}" type="presOf" srcId="{647100D8-D4E1-48D4-B235-87FF5C35F878}" destId="{14A5A318-F1BA-4B8B-8009-76B9D2F393A7}" srcOrd="0" destOrd="0" presId="urn:microsoft.com/office/officeart/2005/8/layout/vList2"/>
    <dgm:cxn modelId="{638AD19D-D2FC-4CFF-9AB2-ED37C0C4459E}" type="presOf" srcId="{6032E948-3E4C-40B8-BC2B-8B635AB6826A}" destId="{9A33BB72-EC56-46FE-BB77-C3A743255BBA}" srcOrd="0" destOrd="0" presId="urn:microsoft.com/office/officeart/2005/8/layout/vList2"/>
    <dgm:cxn modelId="{BFD6A8F6-226A-4251-8D04-84C868F4890C}" type="presOf" srcId="{CF79A179-2CFC-49F8-9BB4-D4081D5AEFE1}" destId="{676DC839-23BE-4C4C-B768-33252B09B1B9}" srcOrd="0" destOrd="0" presId="urn:microsoft.com/office/officeart/2005/8/layout/vList2"/>
    <dgm:cxn modelId="{65A5B765-CA97-4EDF-AFF5-DB5D646DEE26}" type="presOf" srcId="{EAA478AB-0755-451F-9DC6-D05385C4677B}" destId="{785780AA-95F8-49EA-A32A-EA55960A24FA}" srcOrd="0" destOrd="0" presId="urn:microsoft.com/office/officeart/2005/8/layout/vList2"/>
    <dgm:cxn modelId="{B0C0ABC2-8F68-461E-B889-5D0D73254E7B}" type="presParOf" srcId="{676DC839-23BE-4C4C-B768-33252B09B1B9}" destId="{785780AA-95F8-49EA-A32A-EA55960A24FA}" srcOrd="0" destOrd="0" presId="urn:microsoft.com/office/officeart/2005/8/layout/vList2"/>
    <dgm:cxn modelId="{E753FB2B-60A2-4F73-A5D6-07A25DB720E8}" type="presParOf" srcId="{676DC839-23BE-4C4C-B768-33252B09B1B9}" destId="{38F50668-F056-4B4C-BADE-FD05B68617F3}" srcOrd="1" destOrd="0" presId="urn:microsoft.com/office/officeart/2005/8/layout/vList2"/>
    <dgm:cxn modelId="{CD25969C-9C6D-4123-B82F-B7753B1800F7}" type="presParOf" srcId="{676DC839-23BE-4C4C-B768-33252B09B1B9}" destId="{9A33BB72-EC56-46FE-BB77-C3A743255BBA}" srcOrd="2" destOrd="0" presId="urn:microsoft.com/office/officeart/2005/8/layout/vList2"/>
    <dgm:cxn modelId="{49B89AB4-C4EC-4C67-97C2-9C4036560C64}" type="presParOf" srcId="{676DC839-23BE-4C4C-B768-33252B09B1B9}" destId="{87841096-FA5A-4D96-B4B3-E8A2F2247E33}" srcOrd="3" destOrd="0" presId="urn:microsoft.com/office/officeart/2005/8/layout/vList2"/>
    <dgm:cxn modelId="{6D72F2B5-AD21-49AD-9AB5-C9AF45B957DC}" type="presParOf" srcId="{676DC839-23BE-4C4C-B768-33252B09B1B9}" destId="{14A5A318-F1BA-4B8B-8009-76B9D2F393A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79A179-2CFC-49F8-9BB4-D4081D5AEFE1}" type="doc">
      <dgm:prSet loTypeId="urn:microsoft.com/office/officeart/2005/8/layout/vList2" loCatId="Inbox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AA478AB-0755-451F-9DC6-D05385C4677B}">
      <dgm:prSet/>
      <dgm:spPr/>
      <dgm:t>
        <a:bodyPr/>
        <a:lstStyle/>
        <a:p>
          <a:r>
            <a:rPr lang="en-US" dirty="0"/>
            <a:t>Tables</a:t>
          </a:r>
        </a:p>
      </dgm:t>
    </dgm:pt>
    <dgm:pt modelId="{AE0EC29E-D7CE-4A25-BC30-134E6733C01A}" type="parTrans" cxnId="{943FE49C-9967-49F7-9931-B3918E8668EF}">
      <dgm:prSet/>
      <dgm:spPr/>
      <dgm:t>
        <a:bodyPr/>
        <a:lstStyle/>
        <a:p>
          <a:endParaRPr lang="en-US"/>
        </a:p>
      </dgm:t>
    </dgm:pt>
    <dgm:pt modelId="{146F8FE7-2DB0-467D-A843-68DE7B890FBA}" type="sibTrans" cxnId="{943FE49C-9967-49F7-9931-B3918E8668EF}">
      <dgm:prSet/>
      <dgm:spPr/>
      <dgm:t>
        <a:bodyPr/>
        <a:lstStyle/>
        <a:p>
          <a:endParaRPr lang="en-US"/>
        </a:p>
      </dgm:t>
    </dgm:pt>
    <dgm:pt modelId="{676DC839-23BE-4C4C-B768-33252B09B1B9}" type="pres">
      <dgm:prSet presAssocID="{CF79A179-2CFC-49F8-9BB4-D4081D5AEFE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5780AA-95F8-49EA-A32A-EA55960A24FA}" type="pres">
      <dgm:prSet presAssocID="{EAA478AB-0755-451F-9DC6-D05385C4677B}" presName="parentText" presStyleLbl="node1" presStyleIdx="0" presStyleCnt="1" custLinFactNeighborX="94489" custLinFactNeighborY="-379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A5B765-CA97-4EDF-AFF5-DB5D646DEE26}" type="presOf" srcId="{EAA478AB-0755-451F-9DC6-D05385C4677B}" destId="{785780AA-95F8-49EA-A32A-EA55960A24FA}" srcOrd="0" destOrd="0" presId="urn:microsoft.com/office/officeart/2005/8/layout/vList2"/>
    <dgm:cxn modelId="{BFD6A8F6-226A-4251-8D04-84C868F4890C}" type="presOf" srcId="{CF79A179-2CFC-49F8-9BB4-D4081D5AEFE1}" destId="{676DC839-23BE-4C4C-B768-33252B09B1B9}" srcOrd="0" destOrd="0" presId="urn:microsoft.com/office/officeart/2005/8/layout/vList2"/>
    <dgm:cxn modelId="{943FE49C-9967-49F7-9931-B3918E8668EF}" srcId="{CF79A179-2CFC-49F8-9BB4-D4081D5AEFE1}" destId="{EAA478AB-0755-451F-9DC6-D05385C4677B}" srcOrd="0" destOrd="0" parTransId="{AE0EC29E-D7CE-4A25-BC30-134E6733C01A}" sibTransId="{146F8FE7-2DB0-467D-A843-68DE7B890FBA}"/>
    <dgm:cxn modelId="{B0C0ABC2-8F68-461E-B889-5D0D73254E7B}" type="presParOf" srcId="{676DC839-23BE-4C4C-B768-33252B09B1B9}" destId="{785780AA-95F8-49EA-A32A-EA55960A24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927EEA-EFA4-4D4F-8E13-AE5E3FC4577D}" type="doc">
      <dgm:prSet loTypeId="urn:microsoft.com/office/officeart/2016/7/layout/VerticalSolidAction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A79331A-669E-4059-BD07-D27459C2AE1A}">
      <dgm:prSet custT="1"/>
      <dgm:spPr/>
      <dgm:t>
        <a:bodyPr/>
        <a:lstStyle/>
        <a:p>
          <a:r>
            <a:rPr lang="en-US" sz="2800" dirty="0"/>
            <a:t>Emphasize</a:t>
          </a:r>
        </a:p>
      </dgm:t>
    </dgm:pt>
    <dgm:pt modelId="{D0DCB833-257C-471F-930C-ED73F8861240}" type="parTrans" cxnId="{E76442BF-94E2-483C-B4A0-4D5CB0C98A67}">
      <dgm:prSet/>
      <dgm:spPr/>
      <dgm:t>
        <a:bodyPr/>
        <a:lstStyle/>
        <a:p>
          <a:endParaRPr lang="en-US"/>
        </a:p>
      </dgm:t>
    </dgm:pt>
    <dgm:pt modelId="{9F4940C4-7D65-4D74-9C97-65AB625276FE}" type="sibTrans" cxnId="{E76442BF-94E2-483C-B4A0-4D5CB0C98A67}">
      <dgm:prSet/>
      <dgm:spPr/>
      <dgm:t>
        <a:bodyPr/>
        <a:lstStyle/>
        <a:p>
          <a:endParaRPr lang="en-US"/>
        </a:p>
      </dgm:t>
    </dgm:pt>
    <dgm:pt modelId="{BA2963C9-E109-47F1-B098-AA4EDA17B2A8}">
      <dgm:prSet custT="1"/>
      <dgm:spPr/>
      <dgm:t>
        <a:bodyPr/>
        <a:lstStyle/>
        <a:p>
          <a:r>
            <a:rPr lang="en-US" sz="2800" dirty="0"/>
            <a:t>most important data</a:t>
          </a:r>
        </a:p>
      </dgm:t>
    </dgm:pt>
    <dgm:pt modelId="{00E8D500-A5AD-440E-9C7C-616CBF4A7C58}" type="parTrans" cxnId="{3F7E3495-2830-4F1A-963E-8AD340AA0DA6}">
      <dgm:prSet/>
      <dgm:spPr/>
      <dgm:t>
        <a:bodyPr/>
        <a:lstStyle/>
        <a:p>
          <a:endParaRPr lang="en-US"/>
        </a:p>
      </dgm:t>
    </dgm:pt>
    <dgm:pt modelId="{21830443-3401-42BB-832E-7C4A851650A8}" type="sibTrans" cxnId="{3F7E3495-2830-4F1A-963E-8AD340AA0DA6}">
      <dgm:prSet/>
      <dgm:spPr/>
      <dgm:t>
        <a:bodyPr/>
        <a:lstStyle/>
        <a:p>
          <a:endParaRPr lang="en-US"/>
        </a:p>
      </dgm:t>
    </dgm:pt>
    <dgm:pt modelId="{9508941F-88C2-413D-9324-0DE9E9781BDF}">
      <dgm:prSet custT="1"/>
      <dgm:spPr/>
      <dgm:t>
        <a:bodyPr/>
        <a:lstStyle/>
        <a:p>
          <a:r>
            <a:rPr lang="en-US" sz="2800" dirty="0"/>
            <a:t>Orient</a:t>
          </a:r>
        </a:p>
      </dgm:t>
    </dgm:pt>
    <dgm:pt modelId="{38462FF2-BBBB-4898-B035-89AFA671383E}" type="parTrans" cxnId="{2620E571-1B63-433C-AD25-DC4165A73F65}">
      <dgm:prSet/>
      <dgm:spPr/>
      <dgm:t>
        <a:bodyPr/>
        <a:lstStyle/>
        <a:p>
          <a:endParaRPr lang="en-US"/>
        </a:p>
      </dgm:t>
    </dgm:pt>
    <dgm:pt modelId="{64C83E75-A513-49A9-818E-D8EBA8BCB644}" type="sibTrans" cxnId="{2620E571-1B63-433C-AD25-DC4165A73F65}">
      <dgm:prSet/>
      <dgm:spPr/>
      <dgm:t>
        <a:bodyPr/>
        <a:lstStyle/>
        <a:p>
          <a:endParaRPr lang="en-US"/>
        </a:p>
      </dgm:t>
    </dgm:pt>
    <dgm:pt modelId="{F13F057A-9145-43A2-80F9-61902D1351B8}">
      <dgm:prSet custT="1"/>
      <dgm:spPr/>
      <dgm:t>
        <a:bodyPr/>
        <a:lstStyle/>
        <a:p>
          <a:r>
            <a:rPr lang="en-US" sz="2800" dirty="0"/>
            <a:t>graphs for legibility</a:t>
          </a:r>
        </a:p>
      </dgm:t>
    </dgm:pt>
    <dgm:pt modelId="{DC46214F-48A1-4D4E-86B1-A0979E04ECDD}" type="parTrans" cxnId="{FAFCCED6-3A6C-45A3-827D-A99C8BA6A0B3}">
      <dgm:prSet/>
      <dgm:spPr/>
      <dgm:t>
        <a:bodyPr/>
        <a:lstStyle/>
        <a:p>
          <a:endParaRPr lang="en-US"/>
        </a:p>
      </dgm:t>
    </dgm:pt>
    <dgm:pt modelId="{D9B874DD-BB75-48C5-AA76-9B924FB64EE5}" type="sibTrans" cxnId="{FAFCCED6-3A6C-45A3-827D-A99C8BA6A0B3}">
      <dgm:prSet/>
      <dgm:spPr/>
      <dgm:t>
        <a:bodyPr/>
        <a:lstStyle/>
        <a:p>
          <a:endParaRPr lang="en-US"/>
        </a:p>
      </dgm:t>
    </dgm:pt>
    <dgm:pt modelId="{A227D3FE-7CE3-4E1A-82F6-BF0A5AFA38B6}">
      <dgm:prSet custT="1"/>
      <dgm:spPr/>
      <dgm:t>
        <a:bodyPr/>
        <a:lstStyle/>
        <a:p>
          <a:r>
            <a:rPr lang="en-US" sz="2800" dirty="0"/>
            <a:t>Organize</a:t>
          </a:r>
        </a:p>
      </dgm:t>
    </dgm:pt>
    <dgm:pt modelId="{27C3D48B-B52B-4E68-9B47-683707E9A304}" type="parTrans" cxnId="{8F68CD96-7B14-4C07-BF66-E71CA853B2F1}">
      <dgm:prSet/>
      <dgm:spPr/>
      <dgm:t>
        <a:bodyPr/>
        <a:lstStyle/>
        <a:p>
          <a:endParaRPr lang="en-US"/>
        </a:p>
      </dgm:t>
    </dgm:pt>
    <dgm:pt modelId="{E72154AD-03C9-4A6D-ABCE-0436B7052E5B}" type="sibTrans" cxnId="{8F68CD96-7B14-4C07-BF66-E71CA853B2F1}">
      <dgm:prSet/>
      <dgm:spPr/>
      <dgm:t>
        <a:bodyPr/>
        <a:lstStyle/>
        <a:p>
          <a:endParaRPr lang="en-US"/>
        </a:p>
      </dgm:t>
    </dgm:pt>
    <dgm:pt modelId="{1EC225DA-7A49-4E1C-B462-522CF0C4CBA5}">
      <dgm:prSet custT="1"/>
      <dgm:spPr/>
      <dgm:t>
        <a:bodyPr/>
        <a:lstStyle/>
        <a:p>
          <a:r>
            <a:rPr lang="en-US" sz="2800" dirty="0"/>
            <a:t>graph/table</a:t>
          </a:r>
        </a:p>
      </dgm:t>
    </dgm:pt>
    <dgm:pt modelId="{C1C62FA8-94ED-4357-B1E7-131C5FA82CF9}" type="parTrans" cxnId="{A2464ECC-E503-4341-B4F8-F27C14A7D852}">
      <dgm:prSet/>
      <dgm:spPr/>
      <dgm:t>
        <a:bodyPr/>
        <a:lstStyle/>
        <a:p>
          <a:endParaRPr lang="en-US"/>
        </a:p>
      </dgm:t>
    </dgm:pt>
    <dgm:pt modelId="{08A7BF71-DB89-4855-98C0-3AC58D65B2FA}" type="sibTrans" cxnId="{A2464ECC-E503-4341-B4F8-F27C14A7D852}">
      <dgm:prSet/>
      <dgm:spPr/>
      <dgm:t>
        <a:bodyPr/>
        <a:lstStyle/>
        <a:p>
          <a:endParaRPr lang="en-US"/>
        </a:p>
      </dgm:t>
    </dgm:pt>
    <dgm:pt modelId="{A1ED6068-93DC-4D4F-9EB9-28C13CE53026}">
      <dgm:prSet custT="1"/>
      <dgm:spPr/>
      <dgm:t>
        <a:bodyPr/>
        <a:lstStyle/>
        <a:p>
          <a:r>
            <a:rPr lang="en-US" sz="2800" dirty="0"/>
            <a:t>Avoid</a:t>
          </a:r>
        </a:p>
      </dgm:t>
    </dgm:pt>
    <dgm:pt modelId="{8621C3ED-F2FE-4C01-9157-F90EEDEAEDB4}" type="parTrans" cxnId="{FEBB2127-D868-417C-820A-320B4B6D6EDE}">
      <dgm:prSet/>
      <dgm:spPr/>
      <dgm:t>
        <a:bodyPr/>
        <a:lstStyle/>
        <a:p>
          <a:endParaRPr lang="en-US"/>
        </a:p>
      </dgm:t>
    </dgm:pt>
    <dgm:pt modelId="{30B720D2-928D-4A38-993F-724E9D342754}" type="sibTrans" cxnId="{FEBB2127-D868-417C-820A-320B4B6D6EDE}">
      <dgm:prSet/>
      <dgm:spPr/>
      <dgm:t>
        <a:bodyPr/>
        <a:lstStyle/>
        <a:p>
          <a:endParaRPr lang="en-US"/>
        </a:p>
      </dgm:t>
    </dgm:pt>
    <dgm:pt modelId="{9E6D985F-EA13-4A93-B8FE-C8A10AF18E34}">
      <dgm:prSet custT="1"/>
      <dgm:spPr/>
      <dgm:t>
        <a:bodyPr/>
        <a:lstStyle/>
        <a:p>
          <a:r>
            <a:rPr lang="en-US" sz="2800" dirty="0"/>
            <a:t>overloading graphs</a:t>
          </a:r>
        </a:p>
      </dgm:t>
    </dgm:pt>
    <dgm:pt modelId="{68C4B19F-D153-42CF-926A-16F37C7A9444}" type="parTrans" cxnId="{FBBC55B7-8620-4ED6-B8FF-4DEBE4494CFD}">
      <dgm:prSet/>
      <dgm:spPr/>
      <dgm:t>
        <a:bodyPr/>
        <a:lstStyle/>
        <a:p>
          <a:endParaRPr lang="en-US"/>
        </a:p>
      </dgm:t>
    </dgm:pt>
    <dgm:pt modelId="{11241780-E9E0-4DCE-B6CB-1F840881B47E}" type="sibTrans" cxnId="{FBBC55B7-8620-4ED6-B8FF-4DEBE4494CFD}">
      <dgm:prSet/>
      <dgm:spPr/>
      <dgm:t>
        <a:bodyPr/>
        <a:lstStyle/>
        <a:p>
          <a:endParaRPr lang="en-US"/>
        </a:p>
      </dgm:t>
    </dgm:pt>
    <dgm:pt modelId="{CE1EB0AC-624E-41D9-AB74-C3FD1911ECE7}">
      <dgm:prSet custT="1"/>
      <dgm:spPr/>
      <dgm:t>
        <a:bodyPr/>
        <a:lstStyle/>
        <a:p>
          <a:r>
            <a:rPr lang="en-US" sz="2800" dirty="0"/>
            <a:t>Limit</a:t>
          </a:r>
        </a:p>
      </dgm:t>
    </dgm:pt>
    <dgm:pt modelId="{5E56861A-D5B3-43DB-8C31-131076BF5F62}" type="parTrans" cxnId="{0D465E8B-6094-40B1-B8C6-29707F596107}">
      <dgm:prSet/>
      <dgm:spPr/>
      <dgm:t>
        <a:bodyPr/>
        <a:lstStyle/>
        <a:p>
          <a:endParaRPr lang="en-US"/>
        </a:p>
      </dgm:t>
    </dgm:pt>
    <dgm:pt modelId="{D50F6FAE-D83C-4E3B-B46D-38CAE0319345}" type="sibTrans" cxnId="{0D465E8B-6094-40B1-B8C6-29707F596107}">
      <dgm:prSet/>
      <dgm:spPr/>
      <dgm:t>
        <a:bodyPr/>
        <a:lstStyle/>
        <a:p>
          <a:endParaRPr lang="en-US"/>
        </a:p>
      </dgm:t>
    </dgm:pt>
    <dgm:pt modelId="{DC229613-7504-4183-8737-FB06EF3F2DF6}">
      <dgm:prSet custT="1"/>
      <dgm:spPr/>
      <dgm:t>
        <a:bodyPr/>
        <a:lstStyle/>
        <a:p>
          <a:r>
            <a:rPr lang="en-US" sz="2800" dirty="0"/>
            <a:t># of colors and shapes</a:t>
          </a:r>
        </a:p>
      </dgm:t>
    </dgm:pt>
    <dgm:pt modelId="{98E54711-F43D-410C-BE16-8F2A11FC8260}" type="parTrans" cxnId="{D98485CE-3525-4EF0-9B7C-669B76B5A1B7}">
      <dgm:prSet/>
      <dgm:spPr/>
      <dgm:t>
        <a:bodyPr/>
        <a:lstStyle/>
        <a:p>
          <a:endParaRPr lang="en-US"/>
        </a:p>
      </dgm:t>
    </dgm:pt>
    <dgm:pt modelId="{37C80106-EE2A-4D17-9ECF-4B0796759B14}" type="sibTrans" cxnId="{D98485CE-3525-4EF0-9B7C-669B76B5A1B7}">
      <dgm:prSet/>
      <dgm:spPr/>
      <dgm:t>
        <a:bodyPr/>
        <a:lstStyle/>
        <a:p>
          <a:endParaRPr lang="en-US"/>
        </a:p>
      </dgm:t>
    </dgm:pt>
    <dgm:pt modelId="{608656E8-3CD2-4212-A2FA-91FEB617D9D3}">
      <dgm:prSet/>
      <dgm:spPr/>
      <dgm:t>
        <a:bodyPr/>
        <a:lstStyle/>
        <a:p>
          <a:r>
            <a:rPr lang="en-US" dirty="0"/>
            <a:t>Inform</a:t>
          </a:r>
        </a:p>
      </dgm:t>
    </dgm:pt>
    <dgm:pt modelId="{3D6D7731-6AED-4355-A083-3586B063C7D7}" type="parTrans" cxnId="{D854A07A-F48F-49EA-BAEE-FFE648CB4FC7}">
      <dgm:prSet/>
      <dgm:spPr/>
      <dgm:t>
        <a:bodyPr/>
        <a:lstStyle/>
        <a:p>
          <a:endParaRPr lang="en-US"/>
        </a:p>
      </dgm:t>
    </dgm:pt>
    <dgm:pt modelId="{6FFF1418-6A9B-4DE6-90B9-EEBF3F49B101}" type="sibTrans" cxnId="{D854A07A-F48F-49EA-BAEE-FFE648CB4FC7}">
      <dgm:prSet/>
      <dgm:spPr/>
      <dgm:t>
        <a:bodyPr/>
        <a:lstStyle/>
        <a:p>
          <a:endParaRPr lang="en-US"/>
        </a:p>
      </dgm:t>
    </dgm:pt>
    <dgm:pt modelId="{79EAE1A5-C84C-4558-976A-121040081F05}">
      <dgm:prSet/>
      <dgm:spPr/>
      <dgm:t>
        <a:bodyPr/>
        <a:lstStyle/>
        <a:p>
          <a:r>
            <a:rPr lang="en-US" dirty="0"/>
            <a:t>through important text</a:t>
          </a:r>
        </a:p>
      </dgm:t>
    </dgm:pt>
    <dgm:pt modelId="{2FE6AE46-D600-4FCC-B01F-1CA97EDF1F85}" type="parTrans" cxnId="{64D3CBB5-911B-4E79-9975-7FC2D6167F3A}">
      <dgm:prSet/>
      <dgm:spPr/>
      <dgm:t>
        <a:bodyPr/>
        <a:lstStyle/>
        <a:p>
          <a:endParaRPr lang="en-US"/>
        </a:p>
      </dgm:t>
    </dgm:pt>
    <dgm:pt modelId="{56927BFB-8D12-413C-BCDA-59EA1CF36D3E}" type="sibTrans" cxnId="{64D3CBB5-911B-4E79-9975-7FC2D6167F3A}">
      <dgm:prSet/>
      <dgm:spPr/>
      <dgm:t>
        <a:bodyPr/>
        <a:lstStyle/>
        <a:p>
          <a:endParaRPr lang="en-US"/>
        </a:p>
      </dgm:t>
    </dgm:pt>
    <dgm:pt modelId="{BDA21D9B-1E96-4AAA-BDF4-F752F5E9D697}" type="pres">
      <dgm:prSet presAssocID="{9B927EEA-EFA4-4D4F-8E13-AE5E3FC4577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BADED3-A97A-4051-9920-251D90D1264F}" type="pres">
      <dgm:prSet presAssocID="{1A79331A-669E-4059-BD07-D27459C2AE1A}" presName="linNode" presStyleCnt="0"/>
      <dgm:spPr/>
    </dgm:pt>
    <dgm:pt modelId="{A82DE2E1-1AB5-4625-968A-63DF6E2566A5}" type="pres">
      <dgm:prSet presAssocID="{1A79331A-669E-4059-BD07-D27459C2AE1A}" presName="parentText" presStyleLbl="alignNode1" presStyleIdx="0" presStyleCnt="6" custScaleX="180905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D6B295A7-24E8-4344-945C-D4F742ABBA0F}" type="pres">
      <dgm:prSet presAssocID="{1A79331A-669E-4059-BD07-D27459C2AE1A}" presName="descendantText" presStyleLbl="alignAccFollowNode1" presStyleIdx="0" presStyleCnt="6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  <dgm:pt modelId="{DE89FC9F-0E68-4159-B86C-53C716293F16}" type="pres">
      <dgm:prSet presAssocID="{9F4940C4-7D65-4D74-9C97-65AB625276FE}" presName="sp" presStyleCnt="0"/>
      <dgm:spPr/>
    </dgm:pt>
    <dgm:pt modelId="{77246591-48AE-4BED-9D00-E5F0E7E39D64}" type="pres">
      <dgm:prSet presAssocID="{9508941F-88C2-413D-9324-0DE9E9781BDF}" presName="linNode" presStyleCnt="0"/>
      <dgm:spPr/>
    </dgm:pt>
    <dgm:pt modelId="{DE7CA4B9-B941-4472-BC24-0F0587D1B6B4}" type="pres">
      <dgm:prSet presAssocID="{9508941F-88C2-413D-9324-0DE9E9781BDF}" presName="parentText" presStyleLbl="alignNode1" presStyleIdx="1" presStyleCnt="6" custScaleX="181383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EEC56BD4-8C15-42A8-90D1-A11513930071}" type="pres">
      <dgm:prSet presAssocID="{9508941F-88C2-413D-9324-0DE9E9781BDF}" presName="descendantText" presStyleLbl="alignAccFollowNode1" presStyleIdx="1" presStyleCnt="6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  <dgm:pt modelId="{D6D32BF3-E2D2-4AF9-8C95-29732E849EE0}" type="pres">
      <dgm:prSet presAssocID="{64C83E75-A513-49A9-818E-D8EBA8BCB644}" presName="sp" presStyleCnt="0"/>
      <dgm:spPr/>
    </dgm:pt>
    <dgm:pt modelId="{2228C8F2-6824-4EC3-9751-150A12F12255}" type="pres">
      <dgm:prSet presAssocID="{A227D3FE-7CE3-4E1A-82F6-BF0A5AFA38B6}" presName="linNode" presStyleCnt="0"/>
      <dgm:spPr/>
    </dgm:pt>
    <dgm:pt modelId="{DD027570-73CA-4212-8480-9E09A3FEC78E}" type="pres">
      <dgm:prSet presAssocID="{A227D3FE-7CE3-4E1A-82F6-BF0A5AFA38B6}" presName="parentText" presStyleLbl="alignNode1" presStyleIdx="2" presStyleCnt="6" custScaleX="181383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E48B0C90-0A71-4673-BE13-3118EEBC6039}" type="pres">
      <dgm:prSet presAssocID="{A227D3FE-7CE3-4E1A-82F6-BF0A5AFA38B6}" presName="descendantText" presStyleLbl="alignAccFollowNode1" presStyleIdx="2" presStyleCnt="6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  <dgm:pt modelId="{9EC0A228-6C99-4B0C-BE5A-A75BC565C58A}" type="pres">
      <dgm:prSet presAssocID="{E72154AD-03C9-4A6D-ABCE-0436B7052E5B}" presName="sp" presStyleCnt="0"/>
      <dgm:spPr/>
    </dgm:pt>
    <dgm:pt modelId="{CFFB1BF0-F263-4E51-A7F4-B125B4647626}" type="pres">
      <dgm:prSet presAssocID="{A1ED6068-93DC-4D4F-9EB9-28C13CE53026}" presName="linNode" presStyleCnt="0"/>
      <dgm:spPr/>
    </dgm:pt>
    <dgm:pt modelId="{F1D4D1D3-AF24-45F4-8DD7-540D5B38E36D}" type="pres">
      <dgm:prSet presAssocID="{A1ED6068-93DC-4D4F-9EB9-28C13CE53026}" presName="parentText" presStyleLbl="alignNode1" presStyleIdx="3" presStyleCnt="6" custScaleX="181383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44A15CF8-BB58-49F2-A950-51FEAC67F2BB}" type="pres">
      <dgm:prSet presAssocID="{A1ED6068-93DC-4D4F-9EB9-28C13CE53026}" presName="descendantText" presStyleLbl="alignAccFollowNode1" presStyleIdx="3" presStyleCnt="6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  <dgm:pt modelId="{6C596F6D-CED3-4116-BC48-0FD2EF18E3DB}" type="pres">
      <dgm:prSet presAssocID="{30B720D2-928D-4A38-993F-724E9D342754}" presName="sp" presStyleCnt="0"/>
      <dgm:spPr/>
    </dgm:pt>
    <dgm:pt modelId="{280A1FB1-8DBF-469D-89B1-0CF8AA0F79FC}" type="pres">
      <dgm:prSet presAssocID="{CE1EB0AC-624E-41D9-AB74-C3FD1911ECE7}" presName="linNode" presStyleCnt="0"/>
      <dgm:spPr/>
    </dgm:pt>
    <dgm:pt modelId="{C54D83CD-20C9-48E1-B1A1-E78C225A5BE4}" type="pres">
      <dgm:prSet presAssocID="{CE1EB0AC-624E-41D9-AB74-C3FD1911ECE7}" presName="parentText" presStyleLbl="alignNode1" presStyleIdx="4" presStyleCnt="6" custScaleX="181383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4C20412A-F67B-4C48-9EDC-5A778C8E2FAB}" type="pres">
      <dgm:prSet presAssocID="{CE1EB0AC-624E-41D9-AB74-C3FD1911ECE7}" presName="descendantText" presStyleLbl="alignAccFollowNode1" presStyleIdx="4" presStyleCnt="6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  <dgm:pt modelId="{70FCC04C-D3D0-4B8E-A512-230EEF439B9D}" type="pres">
      <dgm:prSet presAssocID="{D50F6FAE-D83C-4E3B-B46D-38CAE0319345}" presName="sp" presStyleCnt="0"/>
      <dgm:spPr/>
    </dgm:pt>
    <dgm:pt modelId="{C0D1AAEE-8A78-491F-AC53-942CA017EBBF}" type="pres">
      <dgm:prSet presAssocID="{608656E8-3CD2-4212-A2FA-91FEB617D9D3}" presName="linNode" presStyleCnt="0"/>
      <dgm:spPr/>
    </dgm:pt>
    <dgm:pt modelId="{37C9ECA7-7656-45F0-BF43-5D4DD581AB95}" type="pres">
      <dgm:prSet presAssocID="{608656E8-3CD2-4212-A2FA-91FEB617D9D3}" presName="parentText" presStyleLbl="alignNode1" presStyleIdx="5" presStyleCnt="6" custScaleX="181383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4A107904-D7CE-47BD-8140-CA280FC6A2E9}" type="pres">
      <dgm:prSet presAssocID="{608656E8-3CD2-4212-A2FA-91FEB617D9D3}" presName="descendantText" presStyleLbl="alignAccFollowNode1" presStyleIdx="5" presStyleCnt="6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</dgm:ptLst>
  <dgm:cxnLst>
    <dgm:cxn modelId="{5BDA1B95-67C1-4559-A94C-AB43585F45A7}" type="presOf" srcId="{F13F057A-9145-43A2-80F9-61902D1351B8}" destId="{EEC56BD4-8C15-42A8-90D1-A11513930071}" srcOrd="0" destOrd="0" presId="urn:microsoft.com/office/officeart/2016/7/layout/VerticalSolidActionList"/>
    <dgm:cxn modelId="{92FDC38B-0527-4936-A6EA-6917C204760C}" type="presOf" srcId="{CE1EB0AC-624E-41D9-AB74-C3FD1911ECE7}" destId="{C54D83CD-20C9-48E1-B1A1-E78C225A5BE4}" srcOrd="0" destOrd="0" presId="urn:microsoft.com/office/officeart/2016/7/layout/VerticalSolidActionList"/>
    <dgm:cxn modelId="{FBBC55B7-8620-4ED6-B8FF-4DEBE4494CFD}" srcId="{A1ED6068-93DC-4D4F-9EB9-28C13CE53026}" destId="{9E6D985F-EA13-4A93-B8FE-C8A10AF18E34}" srcOrd="0" destOrd="0" parTransId="{68C4B19F-D153-42CF-926A-16F37C7A9444}" sibTransId="{11241780-E9E0-4DCE-B6CB-1F840881B47E}"/>
    <dgm:cxn modelId="{64D3CBB5-911B-4E79-9975-7FC2D6167F3A}" srcId="{608656E8-3CD2-4212-A2FA-91FEB617D9D3}" destId="{79EAE1A5-C84C-4558-976A-121040081F05}" srcOrd="0" destOrd="0" parTransId="{2FE6AE46-D600-4FCC-B01F-1CA97EDF1F85}" sibTransId="{56927BFB-8D12-413C-BCDA-59EA1CF36D3E}"/>
    <dgm:cxn modelId="{A8C6B163-C0A1-4D66-9846-B774D58C92F4}" type="presOf" srcId="{DC229613-7504-4183-8737-FB06EF3F2DF6}" destId="{4C20412A-F67B-4C48-9EDC-5A778C8E2FAB}" srcOrd="0" destOrd="0" presId="urn:microsoft.com/office/officeart/2016/7/layout/VerticalSolidActionList"/>
    <dgm:cxn modelId="{1401DC73-0706-49E3-9EA3-B009635F7AE8}" type="presOf" srcId="{1EC225DA-7A49-4E1C-B462-522CF0C4CBA5}" destId="{E48B0C90-0A71-4673-BE13-3118EEBC6039}" srcOrd="0" destOrd="0" presId="urn:microsoft.com/office/officeart/2016/7/layout/VerticalSolidActionList"/>
    <dgm:cxn modelId="{D98485CE-3525-4EF0-9B7C-669B76B5A1B7}" srcId="{CE1EB0AC-624E-41D9-AB74-C3FD1911ECE7}" destId="{DC229613-7504-4183-8737-FB06EF3F2DF6}" srcOrd="0" destOrd="0" parTransId="{98E54711-F43D-410C-BE16-8F2A11FC8260}" sibTransId="{37C80106-EE2A-4D17-9ECF-4B0796759B14}"/>
    <dgm:cxn modelId="{31485DD0-C69E-4645-BDDA-8C2D45E5299D}" type="presOf" srcId="{9E6D985F-EA13-4A93-B8FE-C8A10AF18E34}" destId="{44A15CF8-BB58-49F2-A950-51FEAC67F2BB}" srcOrd="0" destOrd="0" presId="urn:microsoft.com/office/officeart/2016/7/layout/VerticalSolidActionList"/>
    <dgm:cxn modelId="{2A4999E8-6460-44A3-9A30-FFF9C47C5E2A}" type="presOf" srcId="{BA2963C9-E109-47F1-B098-AA4EDA17B2A8}" destId="{D6B295A7-24E8-4344-945C-D4F742ABBA0F}" srcOrd="0" destOrd="0" presId="urn:microsoft.com/office/officeart/2016/7/layout/VerticalSolidActionList"/>
    <dgm:cxn modelId="{5CE8834C-B428-494C-A1D4-9358610D756B}" type="presOf" srcId="{608656E8-3CD2-4212-A2FA-91FEB617D9D3}" destId="{37C9ECA7-7656-45F0-BF43-5D4DD581AB95}" srcOrd="0" destOrd="0" presId="urn:microsoft.com/office/officeart/2016/7/layout/VerticalSolidActionList"/>
    <dgm:cxn modelId="{B04104F3-A2BC-44DC-9054-5B85A3593E95}" type="presOf" srcId="{A1ED6068-93DC-4D4F-9EB9-28C13CE53026}" destId="{F1D4D1D3-AF24-45F4-8DD7-540D5B38E36D}" srcOrd="0" destOrd="0" presId="urn:microsoft.com/office/officeart/2016/7/layout/VerticalSolidActionList"/>
    <dgm:cxn modelId="{3F7E3495-2830-4F1A-963E-8AD340AA0DA6}" srcId="{1A79331A-669E-4059-BD07-D27459C2AE1A}" destId="{BA2963C9-E109-47F1-B098-AA4EDA17B2A8}" srcOrd="0" destOrd="0" parTransId="{00E8D500-A5AD-440E-9C7C-616CBF4A7C58}" sibTransId="{21830443-3401-42BB-832E-7C4A851650A8}"/>
    <dgm:cxn modelId="{A2464ECC-E503-4341-B4F8-F27C14A7D852}" srcId="{A227D3FE-7CE3-4E1A-82F6-BF0A5AFA38B6}" destId="{1EC225DA-7A49-4E1C-B462-522CF0C4CBA5}" srcOrd="0" destOrd="0" parTransId="{C1C62FA8-94ED-4357-B1E7-131C5FA82CF9}" sibTransId="{08A7BF71-DB89-4855-98C0-3AC58D65B2FA}"/>
    <dgm:cxn modelId="{0D465E8B-6094-40B1-B8C6-29707F596107}" srcId="{9B927EEA-EFA4-4D4F-8E13-AE5E3FC4577D}" destId="{CE1EB0AC-624E-41D9-AB74-C3FD1911ECE7}" srcOrd="4" destOrd="0" parTransId="{5E56861A-D5B3-43DB-8C31-131076BF5F62}" sibTransId="{D50F6FAE-D83C-4E3B-B46D-38CAE0319345}"/>
    <dgm:cxn modelId="{8F68CD96-7B14-4C07-BF66-E71CA853B2F1}" srcId="{9B927EEA-EFA4-4D4F-8E13-AE5E3FC4577D}" destId="{A227D3FE-7CE3-4E1A-82F6-BF0A5AFA38B6}" srcOrd="2" destOrd="0" parTransId="{27C3D48B-B52B-4E68-9B47-683707E9A304}" sibTransId="{E72154AD-03C9-4A6D-ABCE-0436B7052E5B}"/>
    <dgm:cxn modelId="{707C8706-900F-4411-BDE9-02332BFC3D44}" type="presOf" srcId="{1A79331A-669E-4059-BD07-D27459C2AE1A}" destId="{A82DE2E1-1AB5-4625-968A-63DF6E2566A5}" srcOrd="0" destOrd="0" presId="urn:microsoft.com/office/officeart/2016/7/layout/VerticalSolidActionList"/>
    <dgm:cxn modelId="{E76442BF-94E2-483C-B4A0-4D5CB0C98A67}" srcId="{9B927EEA-EFA4-4D4F-8E13-AE5E3FC4577D}" destId="{1A79331A-669E-4059-BD07-D27459C2AE1A}" srcOrd="0" destOrd="0" parTransId="{D0DCB833-257C-471F-930C-ED73F8861240}" sibTransId="{9F4940C4-7D65-4D74-9C97-65AB625276FE}"/>
    <dgm:cxn modelId="{3889B2E8-2889-46D2-8D83-3C6ACF104DBA}" type="presOf" srcId="{79EAE1A5-C84C-4558-976A-121040081F05}" destId="{4A107904-D7CE-47BD-8140-CA280FC6A2E9}" srcOrd="0" destOrd="0" presId="urn:microsoft.com/office/officeart/2016/7/layout/VerticalSolidActionList"/>
    <dgm:cxn modelId="{D854A07A-F48F-49EA-BAEE-FFE648CB4FC7}" srcId="{9B927EEA-EFA4-4D4F-8E13-AE5E3FC4577D}" destId="{608656E8-3CD2-4212-A2FA-91FEB617D9D3}" srcOrd="5" destOrd="0" parTransId="{3D6D7731-6AED-4355-A083-3586B063C7D7}" sibTransId="{6FFF1418-6A9B-4DE6-90B9-EEBF3F49B101}"/>
    <dgm:cxn modelId="{FAFCCED6-3A6C-45A3-827D-A99C8BA6A0B3}" srcId="{9508941F-88C2-413D-9324-0DE9E9781BDF}" destId="{F13F057A-9145-43A2-80F9-61902D1351B8}" srcOrd="0" destOrd="0" parTransId="{DC46214F-48A1-4D4E-86B1-A0979E04ECDD}" sibTransId="{D9B874DD-BB75-48C5-AA76-9B924FB64EE5}"/>
    <dgm:cxn modelId="{2620E571-1B63-433C-AD25-DC4165A73F65}" srcId="{9B927EEA-EFA4-4D4F-8E13-AE5E3FC4577D}" destId="{9508941F-88C2-413D-9324-0DE9E9781BDF}" srcOrd="1" destOrd="0" parTransId="{38462FF2-BBBB-4898-B035-89AFA671383E}" sibTransId="{64C83E75-A513-49A9-818E-D8EBA8BCB644}"/>
    <dgm:cxn modelId="{BB254C60-8EF4-4A31-9C67-2AE806BBA823}" type="presOf" srcId="{A227D3FE-7CE3-4E1A-82F6-BF0A5AFA38B6}" destId="{DD027570-73CA-4212-8480-9E09A3FEC78E}" srcOrd="0" destOrd="0" presId="urn:microsoft.com/office/officeart/2016/7/layout/VerticalSolidActionList"/>
    <dgm:cxn modelId="{25906562-75E4-46C2-BD41-40965B72BE8F}" type="presOf" srcId="{9B927EEA-EFA4-4D4F-8E13-AE5E3FC4577D}" destId="{BDA21D9B-1E96-4AAA-BDF4-F752F5E9D697}" srcOrd="0" destOrd="0" presId="urn:microsoft.com/office/officeart/2016/7/layout/VerticalSolidActionList"/>
    <dgm:cxn modelId="{FEBB2127-D868-417C-820A-320B4B6D6EDE}" srcId="{9B927EEA-EFA4-4D4F-8E13-AE5E3FC4577D}" destId="{A1ED6068-93DC-4D4F-9EB9-28C13CE53026}" srcOrd="3" destOrd="0" parTransId="{8621C3ED-F2FE-4C01-9157-F90EEDEAEDB4}" sibTransId="{30B720D2-928D-4A38-993F-724E9D342754}"/>
    <dgm:cxn modelId="{4C3F78B4-3A7A-484D-BE3B-8822B25198C7}" type="presOf" srcId="{9508941F-88C2-413D-9324-0DE9E9781BDF}" destId="{DE7CA4B9-B941-4472-BC24-0F0587D1B6B4}" srcOrd="0" destOrd="0" presId="urn:microsoft.com/office/officeart/2016/7/layout/VerticalSolidActionList"/>
    <dgm:cxn modelId="{190F0A26-BDB3-41CD-BA4A-9976D053DB63}" type="presParOf" srcId="{BDA21D9B-1E96-4AAA-BDF4-F752F5E9D697}" destId="{99BADED3-A97A-4051-9920-251D90D1264F}" srcOrd="0" destOrd="0" presId="urn:microsoft.com/office/officeart/2016/7/layout/VerticalSolidActionList"/>
    <dgm:cxn modelId="{C54A7A36-11B9-4EC7-8947-97C0C9AF2FAE}" type="presParOf" srcId="{99BADED3-A97A-4051-9920-251D90D1264F}" destId="{A82DE2E1-1AB5-4625-968A-63DF6E2566A5}" srcOrd="0" destOrd="0" presId="urn:microsoft.com/office/officeart/2016/7/layout/VerticalSolidActionList"/>
    <dgm:cxn modelId="{87A3E972-60D4-425D-853A-125E440E82F0}" type="presParOf" srcId="{99BADED3-A97A-4051-9920-251D90D1264F}" destId="{D6B295A7-24E8-4344-945C-D4F742ABBA0F}" srcOrd="1" destOrd="0" presId="urn:microsoft.com/office/officeart/2016/7/layout/VerticalSolidActionList"/>
    <dgm:cxn modelId="{3920CEE9-D7DB-493D-804A-AB855E8B9B92}" type="presParOf" srcId="{BDA21D9B-1E96-4AAA-BDF4-F752F5E9D697}" destId="{DE89FC9F-0E68-4159-B86C-53C716293F16}" srcOrd="1" destOrd="0" presId="urn:microsoft.com/office/officeart/2016/7/layout/VerticalSolidActionList"/>
    <dgm:cxn modelId="{C50CF611-88CF-4B00-A0E3-B5A7A2126B5D}" type="presParOf" srcId="{BDA21D9B-1E96-4AAA-BDF4-F752F5E9D697}" destId="{77246591-48AE-4BED-9D00-E5F0E7E39D64}" srcOrd="2" destOrd="0" presId="urn:microsoft.com/office/officeart/2016/7/layout/VerticalSolidActionList"/>
    <dgm:cxn modelId="{EE633EE5-308C-4A8C-B04D-5848C729F5AD}" type="presParOf" srcId="{77246591-48AE-4BED-9D00-E5F0E7E39D64}" destId="{DE7CA4B9-B941-4472-BC24-0F0587D1B6B4}" srcOrd="0" destOrd="0" presId="urn:microsoft.com/office/officeart/2016/7/layout/VerticalSolidActionList"/>
    <dgm:cxn modelId="{2D030636-C751-4671-98E7-C8735AB2EA97}" type="presParOf" srcId="{77246591-48AE-4BED-9D00-E5F0E7E39D64}" destId="{EEC56BD4-8C15-42A8-90D1-A11513930071}" srcOrd="1" destOrd="0" presId="urn:microsoft.com/office/officeart/2016/7/layout/VerticalSolidActionList"/>
    <dgm:cxn modelId="{BAE2A8B9-F1F6-45FE-8B0B-391B4F131BF6}" type="presParOf" srcId="{BDA21D9B-1E96-4AAA-BDF4-F752F5E9D697}" destId="{D6D32BF3-E2D2-4AF9-8C95-29732E849EE0}" srcOrd="3" destOrd="0" presId="urn:microsoft.com/office/officeart/2016/7/layout/VerticalSolidActionList"/>
    <dgm:cxn modelId="{BF01D8DD-9218-4E4F-8B44-178D50AE4E8F}" type="presParOf" srcId="{BDA21D9B-1E96-4AAA-BDF4-F752F5E9D697}" destId="{2228C8F2-6824-4EC3-9751-150A12F12255}" srcOrd="4" destOrd="0" presId="urn:microsoft.com/office/officeart/2016/7/layout/VerticalSolidActionList"/>
    <dgm:cxn modelId="{1AA33139-61EE-42AB-9126-9EA8B354EEF5}" type="presParOf" srcId="{2228C8F2-6824-4EC3-9751-150A12F12255}" destId="{DD027570-73CA-4212-8480-9E09A3FEC78E}" srcOrd="0" destOrd="0" presId="urn:microsoft.com/office/officeart/2016/7/layout/VerticalSolidActionList"/>
    <dgm:cxn modelId="{73552040-4454-463D-8913-131CCDFAAC0A}" type="presParOf" srcId="{2228C8F2-6824-4EC3-9751-150A12F12255}" destId="{E48B0C90-0A71-4673-BE13-3118EEBC6039}" srcOrd="1" destOrd="0" presId="urn:microsoft.com/office/officeart/2016/7/layout/VerticalSolidActionList"/>
    <dgm:cxn modelId="{CE464668-E343-4F00-85F7-5B7A9EC0C8F2}" type="presParOf" srcId="{BDA21D9B-1E96-4AAA-BDF4-F752F5E9D697}" destId="{9EC0A228-6C99-4B0C-BE5A-A75BC565C58A}" srcOrd="5" destOrd="0" presId="urn:microsoft.com/office/officeart/2016/7/layout/VerticalSolidActionList"/>
    <dgm:cxn modelId="{7CE4B44E-C32D-489F-9B17-55CEDE8D7806}" type="presParOf" srcId="{BDA21D9B-1E96-4AAA-BDF4-F752F5E9D697}" destId="{CFFB1BF0-F263-4E51-A7F4-B125B4647626}" srcOrd="6" destOrd="0" presId="urn:microsoft.com/office/officeart/2016/7/layout/VerticalSolidActionList"/>
    <dgm:cxn modelId="{8A9384BF-6A61-4B58-8CB9-5D971F4B73B0}" type="presParOf" srcId="{CFFB1BF0-F263-4E51-A7F4-B125B4647626}" destId="{F1D4D1D3-AF24-45F4-8DD7-540D5B38E36D}" srcOrd="0" destOrd="0" presId="urn:microsoft.com/office/officeart/2016/7/layout/VerticalSolidActionList"/>
    <dgm:cxn modelId="{3A85CBEE-AD41-49DE-948F-B272D0888761}" type="presParOf" srcId="{CFFB1BF0-F263-4E51-A7F4-B125B4647626}" destId="{44A15CF8-BB58-49F2-A950-51FEAC67F2BB}" srcOrd="1" destOrd="0" presId="urn:microsoft.com/office/officeart/2016/7/layout/VerticalSolidActionList"/>
    <dgm:cxn modelId="{BD0ED626-3656-4162-B67A-1591C8913443}" type="presParOf" srcId="{BDA21D9B-1E96-4AAA-BDF4-F752F5E9D697}" destId="{6C596F6D-CED3-4116-BC48-0FD2EF18E3DB}" srcOrd="7" destOrd="0" presId="urn:microsoft.com/office/officeart/2016/7/layout/VerticalSolidActionList"/>
    <dgm:cxn modelId="{A4E04AAA-6449-4D54-92C8-CE107AF0E5D3}" type="presParOf" srcId="{BDA21D9B-1E96-4AAA-BDF4-F752F5E9D697}" destId="{280A1FB1-8DBF-469D-89B1-0CF8AA0F79FC}" srcOrd="8" destOrd="0" presId="urn:microsoft.com/office/officeart/2016/7/layout/VerticalSolidActionList"/>
    <dgm:cxn modelId="{F6808CAA-A2FC-4290-861D-372297373296}" type="presParOf" srcId="{280A1FB1-8DBF-469D-89B1-0CF8AA0F79FC}" destId="{C54D83CD-20C9-48E1-B1A1-E78C225A5BE4}" srcOrd="0" destOrd="0" presId="urn:microsoft.com/office/officeart/2016/7/layout/VerticalSolidActionList"/>
    <dgm:cxn modelId="{C999D6C6-6FE9-4DE9-BBAE-9949DB3D229A}" type="presParOf" srcId="{280A1FB1-8DBF-469D-89B1-0CF8AA0F79FC}" destId="{4C20412A-F67B-4C48-9EDC-5A778C8E2FAB}" srcOrd="1" destOrd="0" presId="urn:microsoft.com/office/officeart/2016/7/layout/VerticalSolidActionList"/>
    <dgm:cxn modelId="{B810597F-39AA-40C0-927E-098E90390B70}" type="presParOf" srcId="{BDA21D9B-1E96-4AAA-BDF4-F752F5E9D697}" destId="{70FCC04C-D3D0-4B8E-A512-230EEF439B9D}" srcOrd="9" destOrd="0" presId="urn:microsoft.com/office/officeart/2016/7/layout/VerticalSolidActionList"/>
    <dgm:cxn modelId="{7F8C79E4-5644-4412-A9D1-6CBC60B5AA86}" type="presParOf" srcId="{BDA21D9B-1E96-4AAA-BDF4-F752F5E9D697}" destId="{C0D1AAEE-8A78-491F-AC53-942CA017EBBF}" srcOrd="10" destOrd="0" presId="urn:microsoft.com/office/officeart/2016/7/layout/VerticalSolidActionList"/>
    <dgm:cxn modelId="{A2086655-AAC7-47AB-B729-BD0198DE0CD4}" type="presParOf" srcId="{C0D1AAEE-8A78-491F-AC53-942CA017EBBF}" destId="{37C9ECA7-7656-45F0-BF43-5D4DD581AB95}" srcOrd="0" destOrd="0" presId="urn:microsoft.com/office/officeart/2016/7/layout/VerticalSolidActionList"/>
    <dgm:cxn modelId="{4CEBBF07-427B-4475-8F60-230DB9348A98}" type="presParOf" srcId="{C0D1AAEE-8A78-491F-AC53-942CA017EBBF}" destId="{4A107904-D7CE-47BD-8140-CA280FC6A2E9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F11FB4-9121-4663-A36A-118E521DA92E}">
      <dsp:nvSpPr>
        <dsp:cNvPr id="0" name=""/>
        <dsp:cNvSpPr/>
      </dsp:nvSpPr>
      <dsp:spPr>
        <a:xfrm>
          <a:off x="3192" y="31369"/>
          <a:ext cx="2532608" cy="151956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/>
            <a:t>Time Series</a:t>
          </a:r>
        </a:p>
      </dsp:txBody>
      <dsp:txXfrm>
        <a:off x="3192" y="31369"/>
        <a:ext cx="2532608" cy="1519564"/>
      </dsp:txXfrm>
    </dsp:sp>
    <dsp:sp modelId="{E7192C05-7009-4E77-AEE9-28D580F0ED58}">
      <dsp:nvSpPr>
        <dsp:cNvPr id="0" name=""/>
        <dsp:cNvSpPr/>
      </dsp:nvSpPr>
      <dsp:spPr>
        <a:xfrm>
          <a:off x="2789061" y="31369"/>
          <a:ext cx="2532608" cy="1519564"/>
        </a:xfrm>
        <a:prstGeom prst="rect">
          <a:avLst/>
        </a:prstGeom>
        <a:solidFill>
          <a:schemeClr val="accent2">
            <a:hueOff val="-220562"/>
            <a:satOff val="249"/>
            <a:lumOff val="5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/>
            <a:t>Ranking</a:t>
          </a:r>
        </a:p>
      </dsp:txBody>
      <dsp:txXfrm>
        <a:off x="2789061" y="31369"/>
        <a:ext cx="2532608" cy="1519564"/>
      </dsp:txXfrm>
    </dsp:sp>
    <dsp:sp modelId="{09A9BE77-58EB-43D8-A1F3-3E9B585E3BC7}">
      <dsp:nvSpPr>
        <dsp:cNvPr id="0" name=""/>
        <dsp:cNvSpPr/>
      </dsp:nvSpPr>
      <dsp:spPr>
        <a:xfrm>
          <a:off x="5574930" y="31369"/>
          <a:ext cx="2532608" cy="1519564"/>
        </a:xfrm>
        <a:prstGeom prst="rect">
          <a:avLst/>
        </a:prstGeom>
        <a:solidFill>
          <a:schemeClr val="accent2">
            <a:hueOff val="-441124"/>
            <a:satOff val="497"/>
            <a:lumOff val="1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/>
            <a:t>Part-To-Whole</a:t>
          </a:r>
        </a:p>
      </dsp:txBody>
      <dsp:txXfrm>
        <a:off x="5574930" y="31369"/>
        <a:ext cx="2532608" cy="1519564"/>
      </dsp:txXfrm>
    </dsp:sp>
    <dsp:sp modelId="{18B43DBC-E6AD-4502-BE26-D3D20767B66C}">
      <dsp:nvSpPr>
        <dsp:cNvPr id="0" name=""/>
        <dsp:cNvSpPr/>
      </dsp:nvSpPr>
      <dsp:spPr>
        <a:xfrm>
          <a:off x="8360799" y="31369"/>
          <a:ext cx="2532608" cy="1519564"/>
        </a:xfrm>
        <a:prstGeom prst="rect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/>
            <a:t>Deviation</a:t>
          </a:r>
        </a:p>
      </dsp:txBody>
      <dsp:txXfrm>
        <a:off x="8360799" y="31369"/>
        <a:ext cx="2532608" cy="1519564"/>
      </dsp:txXfrm>
    </dsp:sp>
    <dsp:sp modelId="{B396A509-4F05-48D6-AE43-659A82507E2B}">
      <dsp:nvSpPr>
        <dsp:cNvPr id="0" name=""/>
        <dsp:cNvSpPr/>
      </dsp:nvSpPr>
      <dsp:spPr>
        <a:xfrm>
          <a:off x="1396126" y="1804195"/>
          <a:ext cx="2532608" cy="1519564"/>
        </a:xfrm>
        <a:prstGeom prst="rect">
          <a:avLst/>
        </a:prstGeom>
        <a:solidFill>
          <a:schemeClr val="accent2">
            <a:hueOff val="-882249"/>
            <a:satOff val="995"/>
            <a:lumOff val="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/>
            <a:t>Distribution</a:t>
          </a:r>
        </a:p>
      </dsp:txBody>
      <dsp:txXfrm>
        <a:off x="1396126" y="1804195"/>
        <a:ext cx="2532608" cy="1519564"/>
      </dsp:txXfrm>
    </dsp:sp>
    <dsp:sp modelId="{2E3E8BC2-7D6C-4F22-ACC1-CCBC6E8238A5}">
      <dsp:nvSpPr>
        <dsp:cNvPr id="0" name=""/>
        <dsp:cNvSpPr/>
      </dsp:nvSpPr>
      <dsp:spPr>
        <a:xfrm>
          <a:off x="4181995" y="1804195"/>
          <a:ext cx="2532608" cy="1519564"/>
        </a:xfrm>
        <a:prstGeom prst="rect">
          <a:avLst/>
        </a:prstGeom>
        <a:solidFill>
          <a:schemeClr val="accent2">
            <a:hueOff val="-1102811"/>
            <a:satOff val="1243"/>
            <a:lumOff val="294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/>
            <a:t>Correlation</a:t>
          </a:r>
        </a:p>
      </dsp:txBody>
      <dsp:txXfrm>
        <a:off x="4181995" y="1804195"/>
        <a:ext cx="2532608" cy="1519564"/>
      </dsp:txXfrm>
    </dsp:sp>
    <dsp:sp modelId="{4B765751-DDF5-40C8-AC5D-830102C14CDD}">
      <dsp:nvSpPr>
        <dsp:cNvPr id="0" name=""/>
        <dsp:cNvSpPr/>
      </dsp:nvSpPr>
      <dsp:spPr>
        <a:xfrm>
          <a:off x="6967864" y="1804195"/>
          <a:ext cx="2532608" cy="1519564"/>
        </a:xfrm>
        <a:prstGeom prst="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/>
            <a:t>Comparison</a:t>
          </a:r>
        </a:p>
      </dsp:txBody>
      <dsp:txXfrm>
        <a:off x="6967864" y="1804195"/>
        <a:ext cx="2532608" cy="15195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8/28/2017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8/28/2017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8/28/2017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8/28/2017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8/28/2017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s://www.tableau.com/academic/teachi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C07ADF9-75F4-4E63-A8EC-7800DBC877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828961" cy="1463040"/>
          </a:xfrm>
        </p:spPr>
        <p:txBody>
          <a:bodyPr/>
          <a:lstStyle/>
          <a:p>
            <a:r>
              <a:rPr lang="en-US" dirty="0"/>
              <a:t>Visualizing your data effectively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D395FB3-ABC9-4571-973D-968A86546013}"/>
              </a:ext>
            </a:extLst>
          </p:cNvPr>
          <p:cNvSpPr txBox="1"/>
          <p:nvPr/>
        </p:nvSpPr>
        <p:spPr>
          <a:xfrm>
            <a:off x="8590547" y="5871411"/>
            <a:ext cx="3248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Kim Unger – Fall 2017</a:t>
            </a:r>
          </a:p>
        </p:txBody>
      </p:sp>
    </p:spTree>
    <p:extLst>
      <p:ext uri="{BB962C8B-B14F-4D97-AF65-F5344CB8AC3E}">
        <p14:creationId xmlns:p14="http://schemas.microsoft.com/office/powerpoint/2010/main" val="858910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E9BDC9-04AE-4B81-A3D4-20037931C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pie charts?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7B49CB7-E8F1-4E77-B75A-4BEDFD16A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Commonly used to show parts of a whole</a:t>
            </a:r>
          </a:p>
          <a:p>
            <a:r>
              <a:rPr lang="en-US" sz="2800" dirty="0"/>
              <a:t>However…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 Hard to judge relative size of pie slices – 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better at differentiating length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 Take up a lot of space to 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present little information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Require labels and good color contrast </a:t>
            </a:r>
            <a:r>
              <a:rPr lang="en-US" sz="2400" dirty="0"/>
              <a:t>to even be usable (often difficult)</a:t>
            </a:r>
          </a:p>
          <a:p>
            <a:pPr marL="0" indent="0">
              <a:buNone/>
            </a:pPr>
            <a:endParaRPr lang="en-US" sz="2800" dirty="0"/>
          </a:p>
          <a:p>
            <a:pPr marL="0" indent="0" algn="r">
              <a:buNone/>
            </a:pPr>
            <a:r>
              <a:rPr lang="en-US" sz="2800" dirty="0">
                <a:solidFill>
                  <a:srgbClr val="FF0000"/>
                </a:solidFill>
              </a:rPr>
              <a:t>Best use is when one overwhelmingly larger value </a:t>
            </a:r>
            <a:br>
              <a:rPr lang="en-US" sz="2800" dirty="0">
                <a:solidFill>
                  <a:srgbClr val="FF0000"/>
                </a:solidFill>
              </a:rPr>
            </a:br>
            <a:r>
              <a:rPr lang="en-US" sz="2800" dirty="0">
                <a:solidFill>
                  <a:srgbClr val="FF0000"/>
                </a:solidFill>
              </a:rPr>
              <a:t>than the rest – no need to focus on actual values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="" xmlns:a16="http://schemas.microsoft.com/office/drawing/2014/main" id="{35F2BB76-6E49-4993-ACE9-EE1C4C5FA4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73" y="4608296"/>
            <a:ext cx="2494258" cy="2144092"/>
          </a:xfrm>
          <a:prstGeom prst="rect">
            <a:avLst/>
          </a:prstGeom>
        </p:spPr>
      </p:pic>
      <p:pic>
        <p:nvPicPr>
          <p:cNvPr id="7" name="Picture 6" descr="A picture containing vector graphics&#10;&#10;Description generated with high confidence">
            <a:extLst>
              <a:ext uri="{FF2B5EF4-FFF2-40B4-BE49-F238E27FC236}">
                <a16:creationId xmlns="" xmlns:a16="http://schemas.microsoft.com/office/drawing/2014/main" id="{C684695A-5578-417F-BB4D-32C947F07F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7052" y="680464"/>
            <a:ext cx="2507148" cy="214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934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364288-2529-4BE3-9816-9A3BE87AA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deviation</a:t>
            </a:r>
            <a:br>
              <a:rPr lang="en-US" dirty="0"/>
            </a:br>
            <a:r>
              <a:rPr lang="en-US" sz="3200" dirty="0">
                <a:latin typeface="Tw Cen MT Condensed" panose="020B0606020104020203" pitchFamily="34" charset="0"/>
              </a:rPr>
              <a:t>difference between two sets of values</a:t>
            </a:r>
          </a:p>
        </p:txBody>
      </p:sp>
      <p:pic>
        <p:nvPicPr>
          <p:cNvPr id="5" name="Content Placeholder 4" descr="A picture containing clipart&#10;&#10;Description generated with very high confidence">
            <a:extLst>
              <a:ext uri="{FF2B5EF4-FFF2-40B4-BE49-F238E27FC236}">
                <a16:creationId xmlns="" xmlns:a16="http://schemas.microsoft.com/office/drawing/2014/main" id="{EB4B09FC-ABA4-486A-90B2-260C07F008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2671" y="2830147"/>
            <a:ext cx="2943636" cy="2071977"/>
          </a:xfr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565A10C-D44D-4546-BF92-9199A2C822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6307" y="2844679"/>
            <a:ext cx="2972215" cy="20648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0CBAFB94-950E-423C-8DE0-D089D13162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77477" y="2815858"/>
            <a:ext cx="2943636" cy="208626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C8C3A124-399A-4B79-A96D-74DFA94847DB}"/>
              </a:ext>
            </a:extLst>
          </p:cNvPr>
          <p:cNvSpPr txBox="1"/>
          <p:nvPr/>
        </p:nvSpPr>
        <p:spPr>
          <a:xfrm>
            <a:off x="770021" y="4909511"/>
            <a:ext cx="570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Bar Graphs</a:t>
            </a:r>
          </a:p>
          <a:p>
            <a:pPr algn="ctr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Quantitative scale must being at zero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5EF13102-8A68-41EB-96E6-282FB5CCF7FC}"/>
              </a:ext>
            </a:extLst>
          </p:cNvPr>
          <p:cNvSpPr txBox="1"/>
          <p:nvPr/>
        </p:nvSpPr>
        <p:spPr>
          <a:xfrm>
            <a:off x="7877477" y="4909511"/>
            <a:ext cx="3128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Line Graph</a:t>
            </a:r>
          </a:p>
          <a:p>
            <a:pPr algn="ctr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Only when also featuring time series or single distribution</a:t>
            </a:r>
          </a:p>
        </p:txBody>
      </p:sp>
    </p:spTree>
    <p:extLst>
      <p:ext uri="{BB962C8B-B14F-4D97-AF65-F5344CB8AC3E}">
        <p14:creationId xmlns:p14="http://schemas.microsoft.com/office/powerpoint/2010/main" val="2312286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364288-2529-4BE3-9816-9A3BE87AA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</a:t>
            </a:r>
            <a:br>
              <a:rPr lang="en-US" dirty="0"/>
            </a:br>
            <a:r>
              <a:rPr lang="en-US" sz="3200" dirty="0">
                <a:latin typeface="Tw Cen MT Condensed" panose="020B0606020104020203" pitchFamily="34" charset="0"/>
              </a:rPr>
              <a:t>count of values per interval along quantitative scale</a:t>
            </a:r>
          </a:p>
        </p:txBody>
      </p:sp>
      <p:pic>
        <p:nvPicPr>
          <p:cNvPr id="5" name="Content Placeholder 4" descr="A picture containing clipart&#10;&#10;Description generated with very high confidence">
            <a:extLst>
              <a:ext uri="{FF2B5EF4-FFF2-40B4-BE49-F238E27FC236}">
                <a16:creationId xmlns="" xmlns:a16="http://schemas.microsoft.com/office/drawing/2014/main" id="{EB4B09FC-ABA4-486A-90B2-260C07F008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7247" y="2004914"/>
            <a:ext cx="2158666" cy="1519450"/>
          </a:xfr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565A10C-D44D-4546-BF92-9199A2C822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23" y="2088721"/>
            <a:ext cx="2179624" cy="151421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0CBAFB94-950E-423C-8DE0-D089D13162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6580" y="4198819"/>
            <a:ext cx="2158666" cy="152992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C8C3A124-399A-4B79-A96D-74DFA94847DB}"/>
              </a:ext>
            </a:extLst>
          </p:cNvPr>
          <p:cNvSpPr txBox="1"/>
          <p:nvPr/>
        </p:nvSpPr>
        <p:spPr>
          <a:xfrm>
            <a:off x="745958" y="3449573"/>
            <a:ext cx="4535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Bar Graphs</a:t>
            </a:r>
          </a:p>
          <a:p>
            <a:pPr algn="ctr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Quantitative Scale, must begin at zero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5EF13102-8A68-41EB-96E6-282FB5CCF7FC}"/>
              </a:ext>
            </a:extLst>
          </p:cNvPr>
          <p:cNvSpPr txBox="1"/>
          <p:nvPr/>
        </p:nvSpPr>
        <p:spPr>
          <a:xfrm>
            <a:off x="1716580" y="5661916"/>
            <a:ext cx="23796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Line Graph</a:t>
            </a:r>
          </a:p>
          <a:p>
            <a:pPr algn="ctr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To feature overall shape of distribution</a:t>
            </a:r>
            <a:endParaRPr lang="en-US" dirty="0"/>
          </a:p>
        </p:txBody>
      </p:sp>
      <p:pic>
        <p:nvPicPr>
          <p:cNvPr id="6" name="Picture 5" descr="A close up of a logo&#10;&#10;Description generated with very high confidence">
            <a:extLst>
              <a:ext uri="{FF2B5EF4-FFF2-40B4-BE49-F238E27FC236}">
                <a16:creationId xmlns="" xmlns:a16="http://schemas.microsoft.com/office/drawing/2014/main" id="{4E364C22-A1C6-4460-96A3-171CA7A157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3865" y="2405678"/>
            <a:ext cx="2137708" cy="72304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208A0B72-B1EB-4A45-A8D5-B0732031DB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80490" y="2080580"/>
            <a:ext cx="2121990" cy="1488013"/>
          </a:xfrm>
          <a:prstGeom prst="rect">
            <a:avLst/>
          </a:prstGeom>
        </p:spPr>
      </p:pic>
      <p:pic>
        <p:nvPicPr>
          <p:cNvPr id="17" name="Picture 16" descr="A close up of a sign&#10;&#10;Description generated with very high confidence">
            <a:extLst>
              <a:ext uri="{FF2B5EF4-FFF2-40B4-BE49-F238E27FC236}">
                <a16:creationId xmlns="" xmlns:a16="http://schemas.microsoft.com/office/drawing/2014/main" id="{1FCA54B7-49D2-4F4C-B75F-57821D7DC16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83447" y="4309471"/>
            <a:ext cx="2153427" cy="150897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A4F67D54-AEED-4207-A55E-A82F8326E11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52165" y="4288514"/>
            <a:ext cx="2142948" cy="15299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51E501B4-B009-4F5A-BEC3-B81A65760F1B}"/>
              </a:ext>
            </a:extLst>
          </p:cNvPr>
          <p:cNvSpPr txBox="1"/>
          <p:nvPr/>
        </p:nvSpPr>
        <p:spPr>
          <a:xfrm>
            <a:off x="5468193" y="5772275"/>
            <a:ext cx="4216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Box Plots</a:t>
            </a:r>
          </a:p>
          <a:p>
            <a:pPr algn="ctr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When Comparing Multiple Distributions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A1712310-282F-4A07-A165-21DA47821B3E}"/>
              </a:ext>
            </a:extLst>
          </p:cNvPr>
          <p:cNvSpPr txBox="1"/>
          <p:nvPr/>
        </p:nvSpPr>
        <p:spPr>
          <a:xfrm>
            <a:off x="6141756" y="3034071"/>
            <a:ext cx="2378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Strip Plot (single)</a:t>
            </a:r>
          </a:p>
          <a:p>
            <a:pPr algn="ctr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When you want to see each value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398E9F0D-A2AD-44BA-960A-75ECC13EBA84}"/>
              </a:ext>
            </a:extLst>
          </p:cNvPr>
          <p:cNvSpPr txBox="1"/>
          <p:nvPr/>
        </p:nvSpPr>
        <p:spPr>
          <a:xfrm>
            <a:off x="9045075" y="3495736"/>
            <a:ext cx="20888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Strip Plot (multiple)</a:t>
            </a:r>
          </a:p>
          <a:p>
            <a:pPr algn="ctr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When comparing multiple distributions AND  you want to see each value</a:t>
            </a:r>
          </a:p>
        </p:txBody>
      </p:sp>
    </p:spTree>
    <p:extLst>
      <p:ext uri="{BB962C8B-B14F-4D97-AF65-F5344CB8AC3E}">
        <p14:creationId xmlns:p14="http://schemas.microsoft.com/office/powerpoint/2010/main" val="1333028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364288-2529-4BE3-9816-9A3BE87AA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2096" y="789753"/>
            <a:ext cx="9720072" cy="1499616"/>
          </a:xfrm>
        </p:spPr>
        <p:txBody>
          <a:bodyPr/>
          <a:lstStyle/>
          <a:p>
            <a:r>
              <a:rPr lang="en-US" dirty="0"/>
              <a:t>Correlation</a:t>
            </a:r>
            <a:br>
              <a:rPr lang="en-US" dirty="0"/>
            </a:br>
            <a:r>
              <a:rPr lang="en-US" sz="3200" dirty="0">
                <a:latin typeface="Tw Cen MT Condensed" panose="020B0606020104020203" pitchFamily="34" charset="0"/>
              </a:rPr>
              <a:t>Comparison of two paired sets of values to determine if there is a relationship between them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EB4B09FC-ABA4-486A-90B2-260C07F008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34826" y="2794695"/>
            <a:ext cx="3562847" cy="2819794"/>
          </a:xfr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C8C3A124-399A-4B79-A96D-74DFA94847DB}"/>
              </a:ext>
            </a:extLst>
          </p:cNvPr>
          <p:cNvSpPr txBox="1"/>
          <p:nvPr/>
        </p:nvSpPr>
        <p:spPr>
          <a:xfrm>
            <a:off x="4848726" y="5614489"/>
            <a:ext cx="2646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Scatter Plot</a:t>
            </a:r>
          </a:p>
        </p:txBody>
      </p:sp>
    </p:spTree>
    <p:extLst>
      <p:ext uri="{BB962C8B-B14F-4D97-AF65-F5344CB8AC3E}">
        <p14:creationId xmlns:p14="http://schemas.microsoft.com/office/powerpoint/2010/main" val="2886859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364288-2529-4BE3-9816-9A3BE87AA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comparison</a:t>
            </a:r>
            <a:br>
              <a:rPr lang="en-US" dirty="0"/>
            </a:br>
            <a:r>
              <a:rPr lang="en-US" sz="3200" dirty="0">
                <a:latin typeface="Tw Cen MT Condensed" panose="020B0606020104020203" pitchFamily="34" charset="0"/>
              </a:rPr>
              <a:t>simple comparison of values for a set of ordered items</a:t>
            </a:r>
          </a:p>
        </p:txBody>
      </p:sp>
      <p:pic>
        <p:nvPicPr>
          <p:cNvPr id="5" name="Content Placeholder 4" descr="A picture containing clipart&#10;&#10;Description generated with very high confidence">
            <a:extLst>
              <a:ext uri="{FF2B5EF4-FFF2-40B4-BE49-F238E27FC236}">
                <a16:creationId xmlns="" xmlns:a16="http://schemas.microsoft.com/office/drawing/2014/main" id="{EB4B09FC-ABA4-486A-90B2-260C07F008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4387" y="2994600"/>
            <a:ext cx="2551151" cy="1795713"/>
          </a:xfr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565A10C-D44D-4546-BF92-9199A2C822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5538" y="3018000"/>
            <a:ext cx="2551151" cy="1772313"/>
          </a:xfrm>
          <a:prstGeom prst="rect">
            <a:avLst/>
          </a:prstGeom>
        </p:spPr>
      </p:pic>
      <p:pic>
        <p:nvPicPr>
          <p:cNvPr id="9" name="Picture 8" descr="A screenshot of a cell phone&#10;&#10;Description generated with very high confidence">
            <a:extLst>
              <a:ext uri="{FF2B5EF4-FFF2-40B4-BE49-F238E27FC236}">
                <a16:creationId xmlns="" xmlns:a16="http://schemas.microsoft.com/office/drawing/2014/main" id="{0CBAFB94-950E-423C-8DE0-D089D13162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3040" y="2994600"/>
            <a:ext cx="2513999" cy="175236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1FEFD934-D11B-4318-BEAD-A8D8E109C2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34191" y="2994600"/>
            <a:ext cx="2457167" cy="175856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C8C3A124-399A-4B79-A96D-74DFA94847DB}"/>
              </a:ext>
            </a:extLst>
          </p:cNvPr>
          <p:cNvSpPr txBox="1"/>
          <p:nvPr/>
        </p:nvSpPr>
        <p:spPr>
          <a:xfrm>
            <a:off x="544387" y="4864555"/>
            <a:ext cx="5014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Bar Graphs</a:t>
            </a:r>
          </a:p>
          <a:p>
            <a:pPr algn="ctr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Quantitative scale must begin at zero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8507D6B-BC41-41E7-A070-B8DA273ECB4C}"/>
              </a:ext>
            </a:extLst>
          </p:cNvPr>
          <p:cNvSpPr txBox="1"/>
          <p:nvPr/>
        </p:nvSpPr>
        <p:spPr>
          <a:xfrm>
            <a:off x="6527090" y="4746968"/>
            <a:ext cx="5014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Dot Plots</a:t>
            </a:r>
          </a:p>
        </p:txBody>
      </p:sp>
    </p:spTree>
    <p:extLst>
      <p:ext uri="{BB962C8B-B14F-4D97-AF65-F5344CB8AC3E}">
        <p14:creationId xmlns:p14="http://schemas.microsoft.com/office/powerpoint/2010/main" val="3404801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543801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364288-2529-4BE3-9816-9A3BE87AA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7269" y="643467"/>
            <a:ext cx="3415612" cy="557106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Other visualizations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  <a:latin typeface="Tw Cen MT Condensed" panose="020B0606020104020203" pitchFamily="34" charset="0"/>
              </a:rPr>
              <a:t>a picture is worth a thousand words</a:t>
            </a:r>
          </a:p>
        </p:txBody>
      </p:sp>
      <p:graphicFrame>
        <p:nvGraphicFramePr>
          <p:cNvPr id="19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0662074"/>
              </p:ext>
            </p:extLst>
          </p:nvPr>
        </p:nvGraphicFramePr>
        <p:xfrm>
          <a:off x="904875" y="976314"/>
          <a:ext cx="3310664" cy="2061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D1DA280-E59A-4D19-8195-4981C4CE00E5}"/>
              </a:ext>
            </a:extLst>
          </p:cNvPr>
          <p:cNvSpPr txBox="1"/>
          <p:nvPr/>
        </p:nvSpPr>
        <p:spPr>
          <a:xfrm>
            <a:off x="4391586" y="1406826"/>
            <a:ext cx="2417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Explain how experiment was conducted or design concepts for engineering project</a:t>
            </a:r>
          </a:p>
        </p:txBody>
      </p:sp>
      <p:graphicFrame>
        <p:nvGraphicFramePr>
          <p:cNvPr id="22" name="Content Placeholder 5">
            <a:extLst>
              <a:ext uri="{FF2B5EF4-FFF2-40B4-BE49-F238E27FC236}">
                <a16:creationId xmlns="" xmlns:a16="http://schemas.microsoft.com/office/drawing/2014/main" id="{D86004DF-1C76-481B-BA1E-CD2FE451FE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7372393"/>
              </p:ext>
            </p:extLst>
          </p:nvPr>
        </p:nvGraphicFramePr>
        <p:xfrm>
          <a:off x="3938129" y="3429000"/>
          <a:ext cx="3310664" cy="745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DC4E3D70-95A7-44A5-AD40-14FA6488623B}"/>
              </a:ext>
            </a:extLst>
          </p:cNvPr>
          <p:cNvGrpSpPr/>
          <p:nvPr/>
        </p:nvGrpSpPr>
        <p:grpSpPr>
          <a:xfrm>
            <a:off x="904875" y="4926660"/>
            <a:ext cx="3310664" cy="730079"/>
            <a:chOff x="0" y="7939"/>
            <a:chExt cx="3310664" cy="730079"/>
          </a:xfrm>
        </p:grpSpPr>
        <p:sp>
          <p:nvSpPr>
            <p:cNvPr id="24" name="Rectangle: Rounded Corners 23">
              <a:extLst>
                <a:ext uri="{FF2B5EF4-FFF2-40B4-BE49-F238E27FC236}">
                  <a16:creationId xmlns="" xmlns:a16="http://schemas.microsoft.com/office/drawing/2014/main" id="{69AAF256-B9FF-4099-956E-9C6E099769E4}"/>
                </a:ext>
              </a:extLst>
            </p:cNvPr>
            <p:cNvSpPr/>
            <p:nvPr/>
          </p:nvSpPr>
          <p:spPr>
            <a:xfrm>
              <a:off x="0" y="7939"/>
              <a:ext cx="3310664" cy="7300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ectangle: Rounded Corners 4">
              <a:extLst>
                <a:ext uri="{FF2B5EF4-FFF2-40B4-BE49-F238E27FC236}">
                  <a16:creationId xmlns="" xmlns:a16="http://schemas.microsoft.com/office/drawing/2014/main" id="{1AAD0206-9ED3-4584-9F99-13987A1AE8BC}"/>
                </a:ext>
              </a:extLst>
            </p:cNvPr>
            <p:cNvSpPr txBox="1"/>
            <p:nvPr/>
          </p:nvSpPr>
          <p:spPr>
            <a:xfrm>
              <a:off x="35640" y="43579"/>
              <a:ext cx="3239384" cy="6587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marL="0" lvl="0" indent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200" kern="1200" dirty="0"/>
                <a:t>Photographs</a:t>
              </a: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F858B3E9-A419-4F3D-BA8E-6E87FA2B1649}"/>
              </a:ext>
            </a:extLst>
          </p:cNvPr>
          <p:cNvSpPr txBox="1"/>
          <p:nvPr/>
        </p:nvSpPr>
        <p:spPr>
          <a:xfrm>
            <a:off x="949313" y="3363609"/>
            <a:ext cx="26938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Raw data or statistical summaries in well-organized manner. </a:t>
            </a:r>
          </a:p>
          <a:p>
            <a:pPr algn="r"/>
            <a:r>
              <a:rPr lang="en-US" dirty="0"/>
              <a:t>Convey important details.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A2DB41B7-B34A-4B49-B604-AE70ED284766}"/>
              </a:ext>
            </a:extLst>
          </p:cNvPr>
          <p:cNvSpPr txBox="1"/>
          <p:nvPr/>
        </p:nvSpPr>
        <p:spPr>
          <a:xfrm>
            <a:off x="4536945" y="4835826"/>
            <a:ext cx="25857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Great to show experimental setup, or examples of actual results</a:t>
            </a:r>
          </a:p>
        </p:txBody>
      </p:sp>
    </p:spTree>
    <p:extLst>
      <p:ext uri="{BB962C8B-B14F-4D97-AF65-F5344CB8AC3E}">
        <p14:creationId xmlns:p14="http://schemas.microsoft.com/office/powerpoint/2010/main" val="1754600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8A2B116-A42F-414A-8872-80AB604A3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Adhere to data presentation standards in your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C520B13-775A-48A2-9AE7-722135436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Judged by those often familiar with research field</a:t>
            </a:r>
          </a:p>
          <a:p>
            <a:r>
              <a:rPr lang="en-US" dirty="0"/>
              <a:t>Expected presentations of data in that field</a:t>
            </a:r>
          </a:p>
          <a:p>
            <a:r>
              <a:rPr lang="en-US" dirty="0"/>
              <a:t>Review scientific articles – how is data presented?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2000" dirty="0"/>
              <a:t>  Are there graphs?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2000" dirty="0"/>
              <a:t>  What kind?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2000" dirty="0"/>
              <a:t>  What statistics are used?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2000" dirty="0"/>
              <a:t>  Review schematics – are there specific icons?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2000" dirty="0"/>
              <a:t>  Does the journal have a style guide?</a:t>
            </a:r>
          </a:p>
        </p:txBody>
      </p:sp>
    </p:spTree>
    <p:extLst>
      <p:ext uri="{BB962C8B-B14F-4D97-AF65-F5344CB8AC3E}">
        <p14:creationId xmlns:p14="http://schemas.microsoft.com/office/powerpoint/2010/main" val="803620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DA51D7-BCD4-4DDA-B5AB-76E7680AB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Visual best practices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4807841"/>
              </p:ext>
            </p:extLst>
          </p:nvPr>
        </p:nvGraphicFramePr>
        <p:xfrm>
          <a:off x="5291667" y="954088"/>
          <a:ext cx="5954183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802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F9D35CB-3B77-4C15-9BE9-93D2AE8DE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analysis vs data visualization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6D4F30B-956B-45AE-8F15-B260C589B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288641" cy="4023360"/>
          </a:xfrm>
        </p:spPr>
        <p:txBody>
          <a:bodyPr>
            <a:normAutofit lnSpcReduction="10000"/>
          </a:bodyPr>
          <a:lstStyle/>
          <a:p>
            <a:r>
              <a:rPr lang="en-US" sz="2600" dirty="0"/>
              <a:t>Traditionally enter data into spreadsheet (Excel) </a:t>
            </a:r>
          </a:p>
          <a:p>
            <a:r>
              <a:rPr lang="en-US" sz="2600" dirty="0"/>
              <a:t>Satisfactory, but strengths are in data analysis – not visualization</a:t>
            </a:r>
          </a:p>
          <a:p>
            <a:r>
              <a:rPr lang="en-US" sz="2600" dirty="0"/>
              <a:t>Time consuming to create graph variations</a:t>
            </a:r>
          </a:p>
          <a:p>
            <a:endParaRPr lang="en-US" sz="2600" dirty="0"/>
          </a:p>
          <a:p>
            <a:r>
              <a:rPr lang="en-US" sz="2600" dirty="0"/>
              <a:t>Alternative: 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</a:rPr>
              <a:t>Use data visualization software</a:t>
            </a:r>
          </a:p>
          <a:p>
            <a:endParaRPr lang="en-US" sz="2600" dirty="0"/>
          </a:p>
          <a:p>
            <a:pPr algn="r"/>
            <a:r>
              <a:rPr lang="en-US" sz="2600" b="1" dirty="0">
                <a:solidFill>
                  <a:srgbClr val="FFC000"/>
                </a:solidFill>
              </a:rPr>
              <a:t>FREE to students and teachers with .</a:t>
            </a:r>
            <a:r>
              <a:rPr lang="en-US" sz="2600" b="1" dirty="0" err="1">
                <a:solidFill>
                  <a:srgbClr val="FFC000"/>
                </a:solidFill>
              </a:rPr>
              <a:t>edu</a:t>
            </a:r>
            <a:r>
              <a:rPr lang="en-US" sz="2600" b="1" dirty="0">
                <a:solidFill>
                  <a:srgbClr val="FFC000"/>
                </a:solidFill>
              </a:rPr>
              <a:t> email</a:t>
            </a:r>
          </a:p>
          <a:p>
            <a:pPr algn="r"/>
            <a:r>
              <a:rPr lang="en-US" sz="2600" dirty="0">
                <a:solidFill>
                  <a:schemeClr val="tx2">
                    <a:lumMod val="75000"/>
                  </a:schemeClr>
                </a:solidFill>
                <a:hlinkClick r:id="rId2"/>
              </a:rPr>
              <a:t>https://www.tableau.com/academic/teaching</a:t>
            </a:r>
            <a:endParaRPr lang="en-US" sz="2600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en-US" sz="2600" dirty="0"/>
          </a:p>
          <a:p>
            <a:endParaRPr lang="en-US" sz="2600" dirty="0"/>
          </a:p>
          <a:p>
            <a:endParaRPr lang="en-US" dirty="0"/>
          </a:p>
        </p:txBody>
      </p:sp>
      <p:pic>
        <p:nvPicPr>
          <p:cNvPr id="5" name="Picture 4" descr="A picture containing sky, object&#10;&#10;Description generated with high confidence">
            <a:extLst>
              <a:ext uri="{FF2B5EF4-FFF2-40B4-BE49-F238E27FC236}">
                <a16:creationId xmlns="" xmlns:a16="http://schemas.microsoft.com/office/drawing/2014/main" id="{0A847824-299D-4BE2-870B-D16927BE49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174" y="4712948"/>
            <a:ext cx="3532421" cy="1101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425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364288-2529-4BE3-9816-9A3BE87AA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B86549A-84D1-40B1-BC4B-E516DD5C5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Senior Analytics Consultant, DataBrains</a:t>
            </a:r>
          </a:p>
          <a:p>
            <a:r>
              <a:rPr lang="en-US" dirty="0"/>
              <a:t>Former SSEF, ISEF, STS Finalist</a:t>
            </a:r>
          </a:p>
          <a:p>
            <a:r>
              <a:rPr lang="en-US" dirty="0"/>
              <a:t>Science Fair Judge (regional, SSEF, ISEF)</a:t>
            </a:r>
          </a:p>
          <a:p>
            <a:endParaRPr lang="en-US" dirty="0"/>
          </a:p>
          <a:p>
            <a:pPr algn="ctr"/>
            <a:r>
              <a:rPr lang="en-US" sz="3600" dirty="0">
                <a:solidFill>
                  <a:schemeClr val="accent2"/>
                </a:solidFill>
              </a:rPr>
              <a:t>Data Visualization is my day-to-day job</a:t>
            </a:r>
          </a:p>
          <a:p>
            <a:endParaRPr lang="en-US" dirty="0"/>
          </a:p>
          <a:p>
            <a:pPr algn="r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kunger@databrains.com</a:t>
            </a:r>
          </a:p>
          <a:p>
            <a:pPr algn="r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@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WizardOfViz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512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364288-2529-4BE3-9816-9A3BE87AA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B86549A-84D1-40B1-BC4B-E516DD5C5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27811"/>
            <a:ext cx="9720073" cy="4023360"/>
          </a:xfrm>
        </p:spPr>
        <p:txBody>
          <a:bodyPr/>
          <a:lstStyle/>
          <a:p>
            <a:r>
              <a:rPr lang="en-US" sz="2800" dirty="0"/>
              <a:t>Overview – four questions</a:t>
            </a:r>
          </a:p>
          <a:p>
            <a:r>
              <a:rPr lang="en-US" sz="2800" dirty="0"/>
              <a:t>Choosing the right chart/graph</a:t>
            </a:r>
          </a:p>
          <a:p>
            <a:r>
              <a:rPr lang="en-US" sz="2800" dirty="0"/>
              <a:t>Other visualizations</a:t>
            </a:r>
          </a:p>
          <a:p>
            <a:r>
              <a:rPr lang="en-US" sz="2800" dirty="0"/>
              <a:t>Visual Best Practice</a:t>
            </a:r>
          </a:p>
          <a:p>
            <a:r>
              <a:rPr lang="en-US" sz="2800" dirty="0"/>
              <a:t>Tableau – Visualization software  </a:t>
            </a:r>
          </a:p>
        </p:txBody>
      </p:sp>
      <p:sp>
        <p:nvSpPr>
          <p:cNvPr id="4" name="Explosion: 14 Points 3">
            <a:extLst>
              <a:ext uri="{FF2B5EF4-FFF2-40B4-BE49-F238E27FC236}">
                <a16:creationId xmlns="" xmlns:a16="http://schemas.microsoft.com/office/drawing/2014/main" id="{E808A4E6-7AE0-44F5-9CC8-908906A7874D}"/>
              </a:ext>
            </a:extLst>
          </p:cNvPr>
          <p:cNvSpPr/>
          <p:nvPr/>
        </p:nvSpPr>
        <p:spPr>
          <a:xfrm>
            <a:off x="6003235" y="3987699"/>
            <a:ext cx="2703443" cy="145906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FREE</a:t>
            </a:r>
          </a:p>
        </p:txBody>
      </p:sp>
    </p:spTree>
    <p:extLst>
      <p:ext uri="{BB962C8B-B14F-4D97-AF65-F5344CB8AC3E}">
        <p14:creationId xmlns:p14="http://schemas.microsoft.com/office/powerpoint/2010/main" val="340342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364288-2529-4BE3-9816-9A3BE87AA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B86549A-84D1-40B1-BC4B-E516DD5C5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1. What data is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important to show</a:t>
            </a:r>
            <a:r>
              <a:rPr lang="en-US" sz="2800" dirty="0"/>
              <a:t>?</a:t>
            </a:r>
          </a:p>
          <a:p>
            <a:r>
              <a:rPr lang="en-US" sz="2800" dirty="0"/>
              <a:t>2. What do I want to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emphasize</a:t>
            </a:r>
            <a:r>
              <a:rPr lang="en-US" sz="2800" dirty="0"/>
              <a:t> in the data?</a:t>
            </a:r>
          </a:p>
          <a:p>
            <a:r>
              <a:rPr lang="en-US" sz="2800" dirty="0"/>
              <a:t>3. What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options</a:t>
            </a:r>
            <a:r>
              <a:rPr lang="en-US" sz="2800" dirty="0"/>
              <a:t> do I have for displaying this data?</a:t>
            </a:r>
          </a:p>
          <a:p>
            <a:r>
              <a:rPr lang="en-US" sz="2800" dirty="0"/>
              <a:t>4. Which option is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most effective </a:t>
            </a:r>
            <a:r>
              <a:rPr lang="en-US" sz="2800" dirty="0"/>
              <a:t>in communicating the data?</a:t>
            </a:r>
          </a:p>
        </p:txBody>
      </p:sp>
    </p:spTree>
    <p:extLst>
      <p:ext uri="{BB962C8B-B14F-4D97-AF65-F5344CB8AC3E}">
        <p14:creationId xmlns:p14="http://schemas.microsoft.com/office/powerpoint/2010/main" val="294629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generated with high confidence">
            <a:extLst>
              <a:ext uri="{FF2B5EF4-FFF2-40B4-BE49-F238E27FC236}">
                <a16:creationId xmlns="" xmlns:a16="http://schemas.microsoft.com/office/drawing/2014/main" id="{0732E83B-A399-4C8A-A85C-06D4261461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2686" y="0"/>
            <a:ext cx="92266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857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75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4572457"/>
            <a:ext cx="12188952" cy="22855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3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762000" y="5242273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C04FC4-C6F3-420F-B36B-D87713FDA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4971088"/>
            <a:ext cx="9989493" cy="149961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What do you want to show with your data?</a:t>
            </a:r>
          </a:p>
        </p:txBody>
      </p:sp>
      <p:graphicFrame>
        <p:nvGraphicFramePr>
          <p:cNvPr id="19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8791902"/>
              </p:ext>
            </p:extLst>
          </p:nvPr>
        </p:nvGraphicFramePr>
        <p:xfrm>
          <a:off x="642938" y="642938"/>
          <a:ext cx="10896600" cy="3355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7005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D9F11FB4-9121-4663-A36A-118E521DA9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E7192C05-7009-4E77-AEE9-28D580F0ED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09A9BE77-58EB-43D8-A1F3-3E9B585E3B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18B43DBC-E6AD-4502-BE26-D3D20767B6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B396A509-4F05-48D6-AE43-659A82507E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2E3E8BC2-7D6C-4F22-ACC1-CCBC6E8238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4B765751-DDF5-40C8-AC5D-830102C14C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364288-2529-4BE3-9816-9A3BE87AA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series</a:t>
            </a:r>
            <a:br>
              <a:rPr lang="en-US" dirty="0"/>
            </a:br>
            <a:r>
              <a:rPr lang="en-US" sz="3200" dirty="0">
                <a:latin typeface="Tw Cen MT Condensed" panose="020B0606020104020203" pitchFamily="34" charset="0"/>
              </a:rPr>
              <a:t>values display how something changed over time</a:t>
            </a:r>
          </a:p>
        </p:txBody>
      </p:sp>
      <p:pic>
        <p:nvPicPr>
          <p:cNvPr id="5" name="Content Placeholder 4" descr="A picture containing clipart&#10;&#10;Description generated with very high confidence">
            <a:extLst>
              <a:ext uri="{FF2B5EF4-FFF2-40B4-BE49-F238E27FC236}">
                <a16:creationId xmlns="" xmlns:a16="http://schemas.microsoft.com/office/drawing/2014/main" id="{EB4B09FC-ABA4-486A-90B2-260C07F008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7797" y="2639322"/>
            <a:ext cx="2551151" cy="1795713"/>
          </a:xfrm>
        </p:spPr>
      </p:pic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="" xmlns:a16="http://schemas.microsoft.com/office/drawing/2014/main" id="{B565A10C-D44D-4546-BF92-9199A2C822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2607" y="2682667"/>
            <a:ext cx="2551151" cy="1808097"/>
          </a:xfrm>
          <a:prstGeom prst="rect">
            <a:avLst/>
          </a:prstGeom>
        </p:spPr>
      </p:pic>
      <p:pic>
        <p:nvPicPr>
          <p:cNvPr id="9" name="Picture 8" descr="A screenshot of a cell phone&#10;&#10;Description generated with very high confidence">
            <a:extLst>
              <a:ext uri="{FF2B5EF4-FFF2-40B4-BE49-F238E27FC236}">
                <a16:creationId xmlns="" xmlns:a16="http://schemas.microsoft.com/office/drawing/2014/main" id="{0CBAFB94-950E-423C-8DE0-D089D13162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2948" y="2682667"/>
            <a:ext cx="2513999" cy="175236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1FEFD934-D11B-4318-BEAD-A8D8E109C2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38987" y="1610023"/>
            <a:ext cx="2507806" cy="1758561"/>
          </a:xfrm>
          <a:prstGeom prst="rect">
            <a:avLst/>
          </a:prstGeom>
        </p:spPr>
      </p:pic>
      <p:pic>
        <p:nvPicPr>
          <p:cNvPr id="13" name="Picture 12" descr="A close up of a sign&#10;&#10;Description generated with very high confidence">
            <a:extLst>
              <a:ext uri="{FF2B5EF4-FFF2-40B4-BE49-F238E27FC236}">
                <a16:creationId xmlns="" xmlns:a16="http://schemas.microsoft.com/office/drawing/2014/main" id="{6CDA5690-0FFF-405F-8105-659E3C23755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45179" y="4571975"/>
            <a:ext cx="2544959" cy="178332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C8C3A124-399A-4B79-A96D-74DFA94847DB}"/>
              </a:ext>
            </a:extLst>
          </p:cNvPr>
          <p:cNvSpPr txBox="1"/>
          <p:nvPr/>
        </p:nvSpPr>
        <p:spPr>
          <a:xfrm>
            <a:off x="627797" y="4442802"/>
            <a:ext cx="25511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Bar Graph (vertical)</a:t>
            </a:r>
          </a:p>
          <a:p>
            <a:pPr algn="ctr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To feature individual values and support their comparisons. Quantitative scale must begin at zero.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473E5BF6-A0BD-47B4-815D-5D2F81ABCFD0}"/>
              </a:ext>
            </a:extLst>
          </p:cNvPr>
          <p:cNvSpPr txBox="1"/>
          <p:nvPr/>
        </p:nvSpPr>
        <p:spPr>
          <a:xfrm>
            <a:off x="3561797" y="4439618"/>
            <a:ext cx="25511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Line Graph</a:t>
            </a:r>
          </a:p>
          <a:p>
            <a:pPr algn="ctr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To feature overall trends and patterns and support their comparisons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5EF13102-8A68-41EB-96E6-282FB5CCF7FC}"/>
              </a:ext>
            </a:extLst>
          </p:cNvPr>
          <p:cNvSpPr txBox="1"/>
          <p:nvPr/>
        </p:nvSpPr>
        <p:spPr>
          <a:xfrm>
            <a:off x="6180111" y="4462175"/>
            <a:ext cx="23796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Dot Plot (vertical)</a:t>
            </a:r>
          </a:p>
          <a:p>
            <a:pPr algn="ctr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When you do not have a value for every interval of time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B27EEEC0-FEE7-42F5-9D5E-1316782A2E31}"/>
              </a:ext>
            </a:extLst>
          </p:cNvPr>
          <p:cNvSpPr txBox="1"/>
          <p:nvPr/>
        </p:nvSpPr>
        <p:spPr>
          <a:xfrm>
            <a:off x="9138987" y="3427662"/>
            <a:ext cx="25511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Strip Plot (multiple)</a:t>
            </a:r>
          </a:p>
          <a:p>
            <a:pPr algn="ctr"/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Only when also featuring distributions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0CE23468-79D7-46A2-A602-2F7F043DAF34}"/>
              </a:ext>
            </a:extLst>
          </p:cNvPr>
          <p:cNvSpPr txBox="1"/>
          <p:nvPr/>
        </p:nvSpPr>
        <p:spPr>
          <a:xfrm>
            <a:off x="9138987" y="6355304"/>
            <a:ext cx="2551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Box Plot (vertical)</a:t>
            </a:r>
          </a:p>
        </p:txBody>
      </p:sp>
    </p:spTree>
    <p:extLst>
      <p:ext uri="{BB962C8B-B14F-4D97-AF65-F5344CB8AC3E}">
        <p14:creationId xmlns:p14="http://schemas.microsoft.com/office/powerpoint/2010/main" val="3599051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364288-2529-4BE3-9816-9A3BE87AA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ranking</a:t>
            </a:r>
            <a:br>
              <a:rPr lang="en-US" dirty="0"/>
            </a:br>
            <a:r>
              <a:rPr lang="en-US" sz="3200" dirty="0">
                <a:latin typeface="Tw Cen MT Condensed" panose="020B0606020104020203" pitchFamily="34" charset="0"/>
              </a:rPr>
              <a:t>values are ordered by size (descending or ascending)</a:t>
            </a:r>
          </a:p>
        </p:txBody>
      </p:sp>
      <p:pic>
        <p:nvPicPr>
          <p:cNvPr id="5" name="Content Placeholder 4" descr="A picture containing clipart&#10;&#10;Description generated with very high confidence">
            <a:extLst>
              <a:ext uri="{FF2B5EF4-FFF2-40B4-BE49-F238E27FC236}">
                <a16:creationId xmlns="" xmlns:a16="http://schemas.microsoft.com/office/drawing/2014/main" id="{EB4B09FC-ABA4-486A-90B2-260C07F008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4387" y="2994600"/>
            <a:ext cx="2551151" cy="1795713"/>
          </a:xfr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565A10C-D44D-4546-BF92-9199A2C822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5538" y="3018000"/>
            <a:ext cx="2551151" cy="1772313"/>
          </a:xfrm>
          <a:prstGeom prst="rect">
            <a:avLst/>
          </a:prstGeom>
        </p:spPr>
      </p:pic>
      <p:pic>
        <p:nvPicPr>
          <p:cNvPr id="9" name="Picture 8" descr="A screenshot of a cell phone&#10;&#10;Description generated with very high confidence">
            <a:extLst>
              <a:ext uri="{FF2B5EF4-FFF2-40B4-BE49-F238E27FC236}">
                <a16:creationId xmlns="" xmlns:a16="http://schemas.microsoft.com/office/drawing/2014/main" id="{0CBAFB94-950E-423C-8DE0-D089D13162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3040" y="2994600"/>
            <a:ext cx="2513999" cy="175236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1FEFD934-D11B-4318-BEAD-A8D8E109C2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34191" y="2994600"/>
            <a:ext cx="2457167" cy="175856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C8C3A124-399A-4B79-A96D-74DFA94847DB}"/>
              </a:ext>
            </a:extLst>
          </p:cNvPr>
          <p:cNvSpPr txBox="1"/>
          <p:nvPr/>
        </p:nvSpPr>
        <p:spPr>
          <a:xfrm>
            <a:off x="544387" y="4864555"/>
            <a:ext cx="5014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Bar Graphs</a:t>
            </a:r>
          </a:p>
          <a:p>
            <a:pPr algn="ctr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Quantitative scale must begin at zero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8507D6B-BC41-41E7-A070-B8DA273ECB4C}"/>
              </a:ext>
            </a:extLst>
          </p:cNvPr>
          <p:cNvSpPr txBox="1"/>
          <p:nvPr/>
        </p:nvSpPr>
        <p:spPr>
          <a:xfrm>
            <a:off x="6527090" y="4746968"/>
            <a:ext cx="5014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Dot Plots</a:t>
            </a:r>
          </a:p>
        </p:txBody>
      </p:sp>
    </p:spTree>
    <p:extLst>
      <p:ext uri="{BB962C8B-B14F-4D97-AF65-F5344CB8AC3E}">
        <p14:creationId xmlns:p14="http://schemas.microsoft.com/office/powerpoint/2010/main" val="3169352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364288-2529-4BE3-9816-9A3BE87AA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Part-to-whole</a:t>
            </a:r>
            <a:br>
              <a:rPr lang="en-US" dirty="0"/>
            </a:br>
            <a:r>
              <a:rPr lang="en-US" sz="3200" dirty="0">
                <a:latin typeface="Tw Cen MT Condensed" panose="020B0606020104020203" pitchFamily="34" charset="0"/>
              </a:rPr>
              <a:t>values represent parts (ratios) of a whole</a:t>
            </a:r>
          </a:p>
        </p:txBody>
      </p:sp>
      <p:pic>
        <p:nvPicPr>
          <p:cNvPr id="5" name="Content Placeholder 4" descr="A picture containing clipart&#10;&#10;Description generated with very high confidence">
            <a:extLst>
              <a:ext uri="{FF2B5EF4-FFF2-40B4-BE49-F238E27FC236}">
                <a16:creationId xmlns="" xmlns:a16="http://schemas.microsoft.com/office/drawing/2014/main" id="{EB4B09FC-ABA4-486A-90B2-260C07F008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5533" y="2632178"/>
            <a:ext cx="2943636" cy="2071977"/>
          </a:xfr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565A10C-D44D-4546-BF92-9199A2C822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0986" y="2639323"/>
            <a:ext cx="2972215" cy="206483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C8C3A124-399A-4B79-A96D-74DFA94847DB}"/>
              </a:ext>
            </a:extLst>
          </p:cNvPr>
          <p:cNvSpPr txBox="1"/>
          <p:nvPr/>
        </p:nvSpPr>
        <p:spPr>
          <a:xfrm>
            <a:off x="2505533" y="4842427"/>
            <a:ext cx="6507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Bar Graphs</a:t>
            </a:r>
          </a:p>
          <a:p>
            <a:pPr algn="ctr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Quantitative scale must begin at zero</a:t>
            </a:r>
          </a:p>
        </p:txBody>
      </p:sp>
    </p:spTree>
    <p:extLst>
      <p:ext uri="{BB962C8B-B14F-4D97-AF65-F5344CB8AC3E}">
        <p14:creationId xmlns:p14="http://schemas.microsoft.com/office/powerpoint/2010/main" val="11555453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2520</TotalTime>
  <Words>544</Words>
  <Application>Microsoft Office PowerPoint</Application>
  <PresentationFormat>Custom</PresentationFormat>
  <Paragraphs>121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Integral</vt:lpstr>
      <vt:lpstr>Visualizing your data effectively</vt:lpstr>
      <vt:lpstr>About me</vt:lpstr>
      <vt:lpstr>agenda</vt:lpstr>
      <vt:lpstr>Four questions</vt:lpstr>
      <vt:lpstr>PowerPoint Presentation</vt:lpstr>
      <vt:lpstr>What do you want to show with your data?</vt:lpstr>
      <vt:lpstr>Time series values display how something changed over time</vt:lpstr>
      <vt:lpstr>ranking values are ordered by size (descending or ascending)</vt:lpstr>
      <vt:lpstr>Part-to-whole values represent parts (ratios) of a whole</vt:lpstr>
      <vt:lpstr>What about pie charts?</vt:lpstr>
      <vt:lpstr>deviation difference between two sets of values</vt:lpstr>
      <vt:lpstr>Distribution count of values per interval along quantitative scale</vt:lpstr>
      <vt:lpstr>Correlation Comparison of two paired sets of values to determine if there is a relationship between them</vt:lpstr>
      <vt:lpstr>Normal comparison simple comparison of values for a set of ordered items</vt:lpstr>
      <vt:lpstr>Other visualizations a picture is worth a thousand words</vt:lpstr>
      <vt:lpstr>Adhere to data presentation standards in your field</vt:lpstr>
      <vt:lpstr>Visual best practices</vt:lpstr>
      <vt:lpstr>Data analysis vs data visualization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Visualizing your data effectively</dc:title>
  <dc:creator>Kim Unger</dc:creator>
  <cp:lastModifiedBy>temp</cp:lastModifiedBy>
  <cp:revision>29</cp:revision>
  <dcterms:created xsi:type="dcterms:W3CDTF">2017-08-18T18:06:40Z</dcterms:created>
  <dcterms:modified xsi:type="dcterms:W3CDTF">2017-08-28T14:38:45Z</dcterms:modified>
</cp:coreProperties>
</file>